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2"/>
  </p:notesMasterIdLst>
  <p:handoutMasterIdLst>
    <p:handoutMasterId r:id="rId23"/>
  </p:handoutMasterIdLst>
  <p:sldIdLst>
    <p:sldId id="256" r:id="rId2"/>
    <p:sldId id="314" r:id="rId3"/>
    <p:sldId id="257" r:id="rId4"/>
    <p:sldId id="261" r:id="rId5"/>
    <p:sldId id="262" r:id="rId6"/>
    <p:sldId id="324" r:id="rId7"/>
    <p:sldId id="306" r:id="rId8"/>
    <p:sldId id="330" r:id="rId9"/>
    <p:sldId id="307" r:id="rId10"/>
    <p:sldId id="329" r:id="rId11"/>
    <p:sldId id="308" r:id="rId12"/>
    <p:sldId id="309" r:id="rId13"/>
    <p:sldId id="331" r:id="rId14"/>
    <p:sldId id="310" r:id="rId15"/>
    <p:sldId id="332" r:id="rId16"/>
    <p:sldId id="311" r:id="rId17"/>
    <p:sldId id="312" r:id="rId18"/>
    <p:sldId id="328" r:id="rId19"/>
    <p:sldId id="321" r:id="rId20"/>
    <p:sldId id="316" r:id="rId21"/>
  </p:sldIdLst>
  <p:sldSz cx="12192000" cy="6858000"/>
  <p:notesSz cx="6797675" cy="99282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405" autoAdjust="0"/>
    <p:restoredTop sz="93741" autoAdjust="0"/>
  </p:normalViewPr>
  <p:slideViewPr>
    <p:cSldViewPr snapToGrid="0" snapToObjects="1">
      <p:cViewPr varScale="1">
        <p:scale>
          <a:sx n="69" d="100"/>
          <a:sy n="69" d="100"/>
        </p:scale>
        <p:origin x="720" y="6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847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49688" y="0"/>
            <a:ext cx="2946400" cy="498475"/>
          </a:xfrm>
          <a:prstGeom prst="rect">
            <a:avLst/>
          </a:prstGeom>
        </p:spPr>
        <p:txBody>
          <a:bodyPr vert="horz" lIns="91440" tIns="45720" rIns="91440" bIns="45720" rtlCol="0"/>
          <a:lstStyle>
            <a:lvl1pPr algn="r">
              <a:defRPr sz="1200"/>
            </a:lvl1pPr>
          </a:lstStyle>
          <a:p>
            <a:fld id="{D4B071A8-70F1-4130-A0A8-8B1731108236}" type="datetimeFigureOut">
              <a:rPr lang="en-US" smtClean="0"/>
              <a:t>11/30/2022</a:t>
            </a:fld>
            <a:endParaRPr lang="en-US"/>
          </a:p>
        </p:txBody>
      </p:sp>
      <p:sp>
        <p:nvSpPr>
          <p:cNvPr id="4" name="Footer Placeholder 3"/>
          <p:cNvSpPr>
            <a:spLocks noGrp="1"/>
          </p:cNvSpPr>
          <p:nvPr>
            <p:ph type="ftr" sz="quarter" idx="2"/>
          </p:nvPr>
        </p:nvSpPr>
        <p:spPr>
          <a:xfrm>
            <a:off x="0" y="9429750"/>
            <a:ext cx="2946400" cy="49847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49688" y="9429750"/>
            <a:ext cx="2946400" cy="498475"/>
          </a:xfrm>
          <a:prstGeom prst="rect">
            <a:avLst/>
          </a:prstGeom>
        </p:spPr>
        <p:txBody>
          <a:bodyPr vert="horz" lIns="91440" tIns="45720" rIns="91440" bIns="45720" rtlCol="0" anchor="b"/>
          <a:lstStyle>
            <a:lvl1pPr algn="r">
              <a:defRPr sz="1200"/>
            </a:lvl1pPr>
          </a:lstStyle>
          <a:p>
            <a:fld id="{C5366953-BE61-4F36-8C93-361800E9B50B}" type="slidenum">
              <a:rPr lang="en-US" smtClean="0"/>
              <a:t>‹#›</a:t>
            </a:fld>
            <a:endParaRPr lang="en-US"/>
          </a:p>
        </p:txBody>
      </p:sp>
    </p:spTree>
    <p:extLst>
      <p:ext uri="{BB962C8B-B14F-4D97-AF65-F5344CB8AC3E}">
        <p14:creationId xmlns:p14="http://schemas.microsoft.com/office/powerpoint/2010/main" val="42605147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13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3" y="0"/>
            <a:ext cx="2945659" cy="498135"/>
          </a:xfrm>
          <a:prstGeom prst="rect">
            <a:avLst/>
          </a:prstGeom>
        </p:spPr>
        <p:txBody>
          <a:bodyPr vert="horz" lIns="91440" tIns="45720" rIns="91440" bIns="45720" rtlCol="0"/>
          <a:lstStyle>
            <a:lvl1pPr algn="r">
              <a:defRPr sz="1200"/>
            </a:lvl1pPr>
          </a:lstStyle>
          <a:p>
            <a:fld id="{315685D7-C75D-4C7E-BEA4-34EC4FCA51E8}" type="datetimeFigureOut">
              <a:rPr lang="en-US" smtClean="0"/>
              <a:t>11/30/2022</a:t>
            </a:fld>
            <a:endParaRPr lang="en-US"/>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77958"/>
            <a:ext cx="5438140" cy="3909239"/>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30091"/>
            <a:ext cx="2945659" cy="498134"/>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430091"/>
            <a:ext cx="2945659" cy="498134"/>
          </a:xfrm>
          <a:prstGeom prst="rect">
            <a:avLst/>
          </a:prstGeom>
        </p:spPr>
        <p:txBody>
          <a:bodyPr vert="horz" lIns="91440" tIns="45720" rIns="91440" bIns="45720" rtlCol="0" anchor="b"/>
          <a:lstStyle>
            <a:lvl1pPr algn="r">
              <a:defRPr sz="1200"/>
            </a:lvl1pPr>
          </a:lstStyle>
          <a:p>
            <a:fld id="{A44FC163-2484-49E6-8408-2376571BE111}" type="slidenum">
              <a:rPr lang="en-US" smtClean="0"/>
              <a:t>‹#›</a:t>
            </a:fld>
            <a:endParaRPr lang="en-US"/>
          </a:p>
        </p:txBody>
      </p:sp>
    </p:spTree>
    <p:extLst>
      <p:ext uri="{BB962C8B-B14F-4D97-AF65-F5344CB8AC3E}">
        <p14:creationId xmlns:p14="http://schemas.microsoft.com/office/powerpoint/2010/main" val="2762805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44FC163-2484-49E6-8408-2376571BE111}" type="slidenum">
              <a:rPr lang="en-US" smtClean="0"/>
              <a:t>5</a:t>
            </a:fld>
            <a:endParaRPr lang="en-US"/>
          </a:p>
        </p:txBody>
      </p:sp>
    </p:spTree>
    <p:extLst>
      <p:ext uri="{BB962C8B-B14F-4D97-AF65-F5344CB8AC3E}">
        <p14:creationId xmlns:p14="http://schemas.microsoft.com/office/powerpoint/2010/main" val="31777978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44FC163-2484-49E6-8408-2376571BE111}" type="slidenum">
              <a:rPr lang="en-US" smtClean="0"/>
              <a:t>14</a:t>
            </a:fld>
            <a:endParaRPr lang="en-US"/>
          </a:p>
        </p:txBody>
      </p:sp>
    </p:spTree>
    <p:extLst>
      <p:ext uri="{BB962C8B-B14F-4D97-AF65-F5344CB8AC3E}">
        <p14:creationId xmlns:p14="http://schemas.microsoft.com/office/powerpoint/2010/main" val="3976687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44FC163-2484-49E6-8408-2376571BE111}" type="slidenum">
              <a:rPr lang="en-US" smtClean="0"/>
              <a:t>15</a:t>
            </a:fld>
            <a:endParaRPr lang="en-US"/>
          </a:p>
        </p:txBody>
      </p:sp>
    </p:spTree>
    <p:extLst>
      <p:ext uri="{BB962C8B-B14F-4D97-AF65-F5344CB8AC3E}">
        <p14:creationId xmlns:p14="http://schemas.microsoft.com/office/powerpoint/2010/main" val="3172492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44FC163-2484-49E6-8408-2376571BE111}" type="slidenum">
              <a:rPr lang="en-US" smtClean="0"/>
              <a:t>18</a:t>
            </a:fld>
            <a:endParaRPr lang="en-US"/>
          </a:p>
        </p:txBody>
      </p:sp>
    </p:spTree>
    <p:extLst>
      <p:ext uri="{BB962C8B-B14F-4D97-AF65-F5344CB8AC3E}">
        <p14:creationId xmlns:p14="http://schemas.microsoft.com/office/powerpoint/2010/main" val="31777978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44FC163-2484-49E6-8408-2376571BE111}" type="slidenum">
              <a:rPr lang="en-US" smtClean="0"/>
              <a:t>6</a:t>
            </a:fld>
            <a:endParaRPr lang="en-US"/>
          </a:p>
        </p:txBody>
      </p:sp>
    </p:spTree>
    <p:extLst>
      <p:ext uri="{BB962C8B-B14F-4D97-AF65-F5344CB8AC3E}">
        <p14:creationId xmlns:p14="http://schemas.microsoft.com/office/powerpoint/2010/main" val="31777978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44FC163-2484-49E6-8408-2376571BE111}" type="slidenum">
              <a:rPr lang="en-US" smtClean="0"/>
              <a:t>7</a:t>
            </a:fld>
            <a:endParaRPr lang="en-US"/>
          </a:p>
        </p:txBody>
      </p:sp>
    </p:spTree>
    <p:extLst>
      <p:ext uri="{BB962C8B-B14F-4D97-AF65-F5344CB8AC3E}">
        <p14:creationId xmlns:p14="http://schemas.microsoft.com/office/powerpoint/2010/main" val="4339170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44FC163-2484-49E6-8408-2376571BE111}" type="slidenum">
              <a:rPr lang="en-US" smtClean="0"/>
              <a:t>8</a:t>
            </a:fld>
            <a:endParaRPr lang="en-US"/>
          </a:p>
        </p:txBody>
      </p:sp>
    </p:spTree>
    <p:extLst>
      <p:ext uri="{BB962C8B-B14F-4D97-AF65-F5344CB8AC3E}">
        <p14:creationId xmlns:p14="http://schemas.microsoft.com/office/powerpoint/2010/main" val="10179039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44FC163-2484-49E6-8408-2376571BE111}" type="slidenum">
              <a:rPr lang="en-US" smtClean="0"/>
              <a:t>9</a:t>
            </a:fld>
            <a:endParaRPr lang="en-US"/>
          </a:p>
        </p:txBody>
      </p:sp>
    </p:spTree>
    <p:extLst>
      <p:ext uri="{BB962C8B-B14F-4D97-AF65-F5344CB8AC3E}">
        <p14:creationId xmlns:p14="http://schemas.microsoft.com/office/powerpoint/2010/main" val="34191090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44FC163-2484-49E6-8408-2376571BE111}" type="slidenum">
              <a:rPr lang="en-US" smtClean="0"/>
              <a:t>10</a:t>
            </a:fld>
            <a:endParaRPr lang="en-US"/>
          </a:p>
        </p:txBody>
      </p:sp>
    </p:spTree>
    <p:extLst>
      <p:ext uri="{BB962C8B-B14F-4D97-AF65-F5344CB8AC3E}">
        <p14:creationId xmlns:p14="http://schemas.microsoft.com/office/powerpoint/2010/main" val="35603293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44FC163-2484-49E6-8408-2376571BE111}" type="slidenum">
              <a:rPr lang="en-US" smtClean="0"/>
              <a:t>11</a:t>
            </a:fld>
            <a:endParaRPr lang="en-US"/>
          </a:p>
        </p:txBody>
      </p:sp>
    </p:spTree>
    <p:extLst>
      <p:ext uri="{BB962C8B-B14F-4D97-AF65-F5344CB8AC3E}">
        <p14:creationId xmlns:p14="http://schemas.microsoft.com/office/powerpoint/2010/main" val="9014015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44FC163-2484-49E6-8408-2376571BE111}" type="slidenum">
              <a:rPr lang="en-US" smtClean="0"/>
              <a:t>12</a:t>
            </a:fld>
            <a:endParaRPr lang="en-US"/>
          </a:p>
        </p:txBody>
      </p:sp>
    </p:spTree>
    <p:extLst>
      <p:ext uri="{BB962C8B-B14F-4D97-AF65-F5344CB8AC3E}">
        <p14:creationId xmlns:p14="http://schemas.microsoft.com/office/powerpoint/2010/main" val="12747672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44FC163-2484-49E6-8408-2376571BE111}" type="slidenum">
              <a:rPr lang="en-US" smtClean="0"/>
              <a:t>13</a:t>
            </a:fld>
            <a:endParaRPr lang="en-US"/>
          </a:p>
        </p:txBody>
      </p:sp>
    </p:spTree>
    <p:extLst>
      <p:ext uri="{BB962C8B-B14F-4D97-AF65-F5344CB8AC3E}">
        <p14:creationId xmlns:p14="http://schemas.microsoft.com/office/powerpoint/2010/main" val="40352279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B57CEB-D7FB-C141-9CDF-F929550060E5}"/>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p>
        </p:txBody>
      </p:sp>
      <p:sp>
        <p:nvSpPr>
          <p:cNvPr id="3" name="Subtitle 2">
            <a:extLst>
              <a:ext uri="{FF2B5EF4-FFF2-40B4-BE49-F238E27FC236}">
                <a16:creationId xmlns:a16="http://schemas.microsoft.com/office/drawing/2014/main" id="{FBD645FB-CD48-7E46-A754-053B564AA10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4" name="Date Placeholder 3">
            <a:extLst>
              <a:ext uri="{FF2B5EF4-FFF2-40B4-BE49-F238E27FC236}">
                <a16:creationId xmlns:a16="http://schemas.microsoft.com/office/drawing/2014/main" id="{FE47A842-C6D7-2849-9805-72F8582D41CE}"/>
              </a:ext>
            </a:extLst>
          </p:cNvPr>
          <p:cNvSpPr>
            <a:spLocks noGrp="1"/>
          </p:cNvSpPr>
          <p:nvPr>
            <p:ph type="dt" sz="half" idx="10"/>
          </p:nvPr>
        </p:nvSpPr>
        <p:spPr/>
        <p:txBody>
          <a:bodyPr/>
          <a:lstStyle/>
          <a:p>
            <a:fld id="{C66D8E2E-3E8C-D347-B00B-5B7C8652BEAF}" type="datetimeFigureOut">
              <a:rPr lang="en-GB" smtClean="0"/>
              <a:t>30/11/2022</a:t>
            </a:fld>
            <a:endParaRPr lang="en-GB"/>
          </a:p>
        </p:txBody>
      </p:sp>
      <p:sp>
        <p:nvSpPr>
          <p:cNvPr id="5" name="Footer Placeholder 4">
            <a:extLst>
              <a:ext uri="{FF2B5EF4-FFF2-40B4-BE49-F238E27FC236}">
                <a16:creationId xmlns:a16="http://schemas.microsoft.com/office/drawing/2014/main" id="{4D48221F-7101-754A-B34D-BA83EEA2C5E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9BE0F66-AD4E-7349-B100-3C872B554DFB}"/>
              </a:ext>
            </a:extLst>
          </p:cNvPr>
          <p:cNvSpPr>
            <a:spLocks noGrp="1"/>
          </p:cNvSpPr>
          <p:nvPr>
            <p:ph type="sldNum" sz="quarter" idx="12"/>
          </p:nvPr>
        </p:nvSpPr>
        <p:spPr/>
        <p:txBody>
          <a:bodyPr/>
          <a:lstStyle/>
          <a:p>
            <a:fld id="{079FB8C9-4339-E841-8DAD-BAA712C53861}" type="slidenum">
              <a:rPr lang="en-GB" smtClean="0"/>
              <a:t>‹#›</a:t>
            </a:fld>
            <a:endParaRPr lang="en-GB"/>
          </a:p>
        </p:txBody>
      </p:sp>
    </p:spTree>
    <p:extLst>
      <p:ext uri="{BB962C8B-B14F-4D97-AF65-F5344CB8AC3E}">
        <p14:creationId xmlns:p14="http://schemas.microsoft.com/office/powerpoint/2010/main" val="36152949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CEF7F6-84E0-3C47-9EAA-2A36695352CC}"/>
              </a:ext>
            </a:extLst>
          </p:cNvPr>
          <p:cNvSpPr>
            <a:spLocks noGrp="1"/>
          </p:cNvSpPr>
          <p:nvPr>
            <p:ph type="title"/>
          </p:nvPr>
        </p:nvSpPr>
        <p:spPr/>
        <p:txBody>
          <a:bodyPr/>
          <a:lstStyle/>
          <a:p>
            <a:r>
              <a:rPr lang="en-GB"/>
              <a:t>Click to edit Master title style</a:t>
            </a:r>
          </a:p>
        </p:txBody>
      </p:sp>
      <p:sp>
        <p:nvSpPr>
          <p:cNvPr id="3" name="Vertical Text Placeholder 2">
            <a:extLst>
              <a:ext uri="{FF2B5EF4-FFF2-40B4-BE49-F238E27FC236}">
                <a16:creationId xmlns:a16="http://schemas.microsoft.com/office/drawing/2014/main" id="{6DE4741C-5075-2E40-A315-9706838962EB}"/>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B929D4C1-291C-F345-8745-5EB48E117B7D}"/>
              </a:ext>
            </a:extLst>
          </p:cNvPr>
          <p:cNvSpPr>
            <a:spLocks noGrp="1"/>
          </p:cNvSpPr>
          <p:nvPr>
            <p:ph type="dt" sz="half" idx="10"/>
          </p:nvPr>
        </p:nvSpPr>
        <p:spPr/>
        <p:txBody>
          <a:bodyPr/>
          <a:lstStyle/>
          <a:p>
            <a:fld id="{C66D8E2E-3E8C-D347-B00B-5B7C8652BEAF}" type="datetimeFigureOut">
              <a:rPr lang="en-GB" smtClean="0"/>
              <a:t>30/11/2022</a:t>
            </a:fld>
            <a:endParaRPr lang="en-GB"/>
          </a:p>
        </p:txBody>
      </p:sp>
      <p:sp>
        <p:nvSpPr>
          <p:cNvPr id="5" name="Footer Placeholder 4">
            <a:extLst>
              <a:ext uri="{FF2B5EF4-FFF2-40B4-BE49-F238E27FC236}">
                <a16:creationId xmlns:a16="http://schemas.microsoft.com/office/drawing/2014/main" id="{00A9C207-969B-5C4E-AFAA-8BCA3984F51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350055F-3749-C346-9A7C-617084C3C570}"/>
              </a:ext>
            </a:extLst>
          </p:cNvPr>
          <p:cNvSpPr>
            <a:spLocks noGrp="1"/>
          </p:cNvSpPr>
          <p:nvPr>
            <p:ph type="sldNum" sz="quarter" idx="12"/>
          </p:nvPr>
        </p:nvSpPr>
        <p:spPr/>
        <p:txBody>
          <a:bodyPr/>
          <a:lstStyle/>
          <a:p>
            <a:fld id="{079FB8C9-4339-E841-8DAD-BAA712C53861}" type="slidenum">
              <a:rPr lang="en-GB" smtClean="0"/>
              <a:t>‹#›</a:t>
            </a:fld>
            <a:endParaRPr lang="en-GB"/>
          </a:p>
        </p:txBody>
      </p:sp>
    </p:spTree>
    <p:extLst>
      <p:ext uri="{BB962C8B-B14F-4D97-AF65-F5344CB8AC3E}">
        <p14:creationId xmlns:p14="http://schemas.microsoft.com/office/powerpoint/2010/main" val="40481772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94347B9-3F03-1243-9C25-212310C9BF6C}"/>
              </a:ext>
            </a:extLst>
          </p:cNvPr>
          <p:cNvSpPr>
            <a:spLocks noGrp="1"/>
          </p:cNvSpPr>
          <p:nvPr>
            <p:ph type="title" orient="vert"/>
          </p:nvPr>
        </p:nvSpPr>
        <p:spPr>
          <a:xfrm>
            <a:off x="8724900" y="365125"/>
            <a:ext cx="2628900" cy="5811838"/>
          </a:xfrm>
        </p:spPr>
        <p:txBody>
          <a:bodyPr vert="eaVert"/>
          <a:lstStyle/>
          <a:p>
            <a:r>
              <a:rPr lang="en-GB"/>
              <a:t>Click to edit Master title style</a:t>
            </a:r>
          </a:p>
        </p:txBody>
      </p:sp>
      <p:sp>
        <p:nvSpPr>
          <p:cNvPr id="3" name="Vertical Text Placeholder 2">
            <a:extLst>
              <a:ext uri="{FF2B5EF4-FFF2-40B4-BE49-F238E27FC236}">
                <a16:creationId xmlns:a16="http://schemas.microsoft.com/office/drawing/2014/main" id="{AB272115-091C-0F46-ACAE-A252D514DCA0}"/>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7DB6BAB8-CFBE-8D45-BAE3-078485BB659B}"/>
              </a:ext>
            </a:extLst>
          </p:cNvPr>
          <p:cNvSpPr>
            <a:spLocks noGrp="1"/>
          </p:cNvSpPr>
          <p:nvPr>
            <p:ph type="dt" sz="half" idx="10"/>
          </p:nvPr>
        </p:nvSpPr>
        <p:spPr/>
        <p:txBody>
          <a:bodyPr/>
          <a:lstStyle/>
          <a:p>
            <a:fld id="{C66D8E2E-3E8C-D347-B00B-5B7C8652BEAF}" type="datetimeFigureOut">
              <a:rPr lang="en-GB" smtClean="0"/>
              <a:t>30/11/2022</a:t>
            </a:fld>
            <a:endParaRPr lang="en-GB"/>
          </a:p>
        </p:txBody>
      </p:sp>
      <p:sp>
        <p:nvSpPr>
          <p:cNvPr id="5" name="Footer Placeholder 4">
            <a:extLst>
              <a:ext uri="{FF2B5EF4-FFF2-40B4-BE49-F238E27FC236}">
                <a16:creationId xmlns:a16="http://schemas.microsoft.com/office/drawing/2014/main" id="{50D25FCD-9864-D249-832A-BE3A3C4FFCC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CE243F6-FA95-DF49-8658-0B9296E56A9D}"/>
              </a:ext>
            </a:extLst>
          </p:cNvPr>
          <p:cNvSpPr>
            <a:spLocks noGrp="1"/>
          </p:cNvSpPr>
          <p:nvPr>
            <p:ph type="sldNum" sz="quarter" idx="12"/>
          </p:nvPr>
        </p:nvSpPr>
        <p:spPr/>
        <p:txBody>
          <a:bodyPr/>
          <a:lstStyle/>
          <a:p>
            <a:fld id="{079FB8C9-4339-E841-8DAD-BAA712C53861}" type="slidenum">
              <a:rPr lang="en-GB" smtClean="0"/>
              <a:t>‹#›</a:t>
            </a:fld>
            <a:endParaRPr lang="en-GB"/>
          </a:p>
        </p:txBody>
      </p:sp>
    </p:spTree>
    <p:extLst>
      <p:ext uri="{BB962C8B-B14F-4D97-AF65-F5344CB8AC3E}">
        <p14:creationId xmlns:p14="http://schemas.microsoft.com/office/powerpoint/2010/main" val="6007452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247564-CEC6-4E4E-9B0B-1DB24F2E3E28}"/>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3DEB3EA3-9EEA-3447-9E36-8B581DECE2B5}"/>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A04C1430-7581-C44A-8FD8-C5EEFB882F1B}"/>
              </a:ext>
            </a:extLst>
          </p:cNvPr>
          <p:cNvSpPr>
            <a:spLocks noGrp="1"/>
          </p:cNvSpPr>
          <p:nvPr>
            <p:ph type="dt" sz="half" idx="10"/>
          </p:nvPr>
        </p:nvSpPr>
        <p:spPr/>
        <p:txBody>
          <a:bodyPr/>
          <a:lstStyle/>
          <a:p>
            <a:fld id="{C66D8E2E-3E8C-D347-B00B-5B7C8652BEAF}" type="datetimeFigureOut">
              <a:rPr lang="en-GB" smtClean="0"/>
              <a:t>30/11/2022</a:t>
            </a:fld>
            <a:endParaRPr lang="en-GB"/>
          </a:p>
        </p:txBody>
      </p:sp>
      <p:sp>
        <p:nvSpPr>
          <p:cNvPr id="5" name="Footer Placeholder 4">
            <a:extLst>
              <a:ext uri="{FF2B5EF4-FFF2-40B4-BE49-F238E27FC236}">
                <a16:creationId xmlns:a16="http://schemas.microsoft.com/office/drawing/2014/main" id="{74D8421F-1DF5-C649-A27D-E1EDE7809A6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9EDE711-4C31-7E4A-945A-CCA214CDEF94}"/>
              </a:ext>
            </a:extLst>
          </p:cNvPr>
          <p:cNvSpPr>
            <a:spLocks noGrp="1"/>
          </p:cNvSpPr>
          <p:nvPr>
            <p:ph type="sldNum" sz="quarter" idx="12"/>
          </p:nvPr>
        </p:nvSpPr>
        <p:spPr/>
        <p:txBody>
          <a:bodyPr/>
          <a:lstStyle/>
          <a:p>
            <a:fld id="{079FB8C9-4339-E841-8DAD-BAA712C53861}" type="slidenum">
              <a:rPr lang="en-GB" smtClean="0"/>
              <a:t>‹#›</a:t>
            </a:fld>
            <a:endParaRPr lang="en-GB"/>
          </a:p>
        </p:txBody>
      </p:sp>
    </p:spTree>
    <p:extLst>
      <p:ext uri="{BB962C8B-B14F-4D97-AF65-F5344CB8AC3E}">
        <p14:creationId xmlns:p14="http://schemas.microsoft.com/office/powerpoint/2010/main" val="4343149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958D39-2922-F447-A8F7-20B780A69DCE}"/>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p>
        </p:txBody>
      </p:sp>
      <p:sp>
        <p:nvSpPr>
          <p:cNvPr id="3" name="Text Placeholder 2">
            <a:extLst>
              <a:ext uri="{FF2B5EF4-FFF2-40B4-BE49-F238E27FC236}">
                <a16:creationId xmlns:a16="http://schemas.microsoft.com/office/drawing/2014/main" id="{155AA579-4A52-B745-A89D-5A3AA695310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14B4AFF2-3AD2-C44C-B44F-EDBEB13212E6}"/>
              </a:ext>
            </a:extLst>
          </p:cNvPr>
          <p:cNvSpPr>
            <a:spLocks noGrp="1"/>
          </p:cNvSpPr>
          <p:nvPr>
            <p:ph type="dt" sz="half" idx="10"/>
          </p:nvPr>
        </p:nvSpPr>
        <p:spPr/>
        <p:txBody>
          <a:bodyPr/>
          <a:lstStyle/>
          <a:p>
            <a:fld id="{C66D8E2E-3E8C-D347-B00B-5B7C8652BEAF}" type="datetimeFigureOut">
              <a:rPr lang="en-GB" smtClean="0"/>
              <a:t>30/11/2022</a:t>
            </a:fld>
            <a:endParaRPr lang="en-GB"/>
          </a:p>
        </p:txBody>
      </p:sp>
      <p:sp>
        <p:nvSpPr>
          <p:cNvPr id="5" name="Footer Placeholder 4">
            <a:extLst>
              <a:ext uri="{FF2B5EF4-FFF2-40B4-BE49-F238E27FC236}">
                <a16:creationId xmlns:a16="http://schemas.microsoft.com/office/drawing/2014/main" id="{C371D4EE-90CF-C54E-A544-94FE6EBD79A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8B6D5AC-C04F-A243-8049-9A5D92C6ADB9}"/>
              </a:ext>
            </a:extLst>
          </p:cNvPr>
          <p:cNvSpPr>
            <a:spLocks noGrp="1"/>
          </p:cNvSpPr>
          <p:nvPr>
            <p:ph type="sldNum" sz="quarter" idx="12"/>
          </p:nvPr>
        </p:nvSpPr>
        <p:spPr/>
        <p:txBody>
          <a:bodyPr/>
          <a:lstStyle/>
          <a:p>
            <a:fld id="{079FB8C9-4339-E841-8DAD-BAA712C53861}" type="slidenum">
              <a:rPr lang="en-GB" smtClean="0"/>
              <a:t>‹#›</a:t>
            </a:fld>
            <a:endParaRPr lang="en-GB"/>
          </a:p>
        </p:txBody>
      </p:sp>
    </p:spTree>
    <p:extLst>
      <p:ext uri="{BB962C8B-B14F-4D97-AF65-F5344CB8AC3E}">
        <p14:creationId xmlns:p14="http://schemas.microsoft.com/office/powerpoint/2010/main" val="37897834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F3CF7A-82AE-DD41-BCE2-CDBB6E6BEEFA}"/>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C9B6C534-3773-584A-868E-5B8C6CAC27D6}"/>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Content Placeholder 3">
            <a:extLst>
              <a:ext uri="{FF2B5EF4-FFF2-40B4-BE49-F238E27FC236}">
                <a16:creationId xmlns:a16="http://schemas.microsoft.com/office/drawing/2014/main" id="{C7F00C3C-1EA9-7046-B2CE-8575373B6246}"/>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Date Placeholder 4">
            <a:extLst>
              <a:ext uri="{FF2B5EF4-FFF2-40B4-BE49-F238E27FC236}">
                <a16:creationId xmlns:a16="http://schemas.microsoft.com/office/drawing/2014/main" id="{40FF085E-FFE1-D148-AD77-B8BBF4DBE500}"/>
              </a:ext>
            </a:extLst>
          </p:cNvPr>
          <p:cNvSpPr>
            <a:spLocks noGrp="1"/>
          </p:cNvSpPr>
          <p:nvPr>
            <p:ph type="dt" sz="half" idx="10"/>
          </p:nvPr>
        </p:nvSpPr>
        <p:spPr/>
        <p:txBody>
          <a:bodyPr/>
          <a:lstStyle/>
          <a:p>
            <a:fld id="{C66D8E2E-3E8C-D347-B00B-5B7C8652BEAF}" type="datetimeFigureOut">
              <a:rPr lang="en-GB" smtClean="0"/>
              <a:t>30/11/2022</a:t>
            </a:fld>
            <a:endParaRPr lang="en-GB"/>
          </a:p>
        </p:txBody>
      </p:sp>
      <p:sp>
        <p:nvSpPr>
          <p:cNvPr id="6" name="Footer Placeholder 5">
            <a:extLst>
              <a:ext uri="{FF2B5EF4-FFF2-40B4-BE49-F238E27FC236}">
                <a16:creationId xmlns:a16="http://schemas.microsoft.com/office/drawing/2014/main" id="{5F3C0832-E62B-E349-9BDC-DDD4184519B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10644809-CEE5-CD46-8CFB-7E26435BBFEA}"/>
              </a:ext>
            </a:extLst>
          </p:cNvPr>
          <p:cNvSpPr>
            <a:spLocks noGrp="1"/>
          </p:cNvSpPr>
          <p:nvPr>
            <p:ph type="sldNum" sz="quarter" idx="12"/>
          </p:nvPr>
        </p:nvSpPr>
        <p:spPr/>
        <p:txBody>
          <a:bodyPr/>
          <a:lstStyle/>
          <a:p>
            <a:fld id="{079FB8C9-4339-E841-8DAD-BAA712C53861}" type="slidenum">
              <a:rPr lang="en-GB" smtClean="0"/>
              <a:t>‹#›</a:t>
            </a:fld>
            <a:endParaRPr lang="en-GB"/>
          </a:p>
        </p:txBody>
      </p:sp>
    </p:spTree>
    <p:extLst>
      <p:ext uri="{BB962C8B-B14F-4D97-AF65-F5344CB8AC3E}">
        <p14:creationId xmlns:p14="http://schemas.microsoft.com/office/powerpoint/2010/main" val="13348709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0A82A2-B77D-3F44-915E-E41E524B30E0}"/>
              </a:ext>
            </a:extLst>
          </p:cNvPr>
          <p:cNvSpPr>
            <a:spLocks noGrp="1"/>
          </p:cNvSpPr>
          <p:nvPr>
            <p:ph type="title"/>
          </p:nvPr>
        </p:nvSpPr>
        <p:spPr>
          <a:xfrm>
            <a:off x="839788" y="365125"/>
            <a:ext cx="10515600" cy="1325563"/>
          </a:xfrm>
        </p:spPr>
        <p:txBody>
          <a:bodyPr/>
          <a:lstStyle/>
          <a:p>
            <a:r>
              <a:rPr lang="en-GB"/>
              <a:t>Click to edit Master title style</a:t>
            </a:r>
          </a:p>
        </p:txBody>
      </p:sp>
      <p:sp>
        <p:nvSpPr>
          <p:cNvPr id="3" name="Text Placeholder 2">
            <a:extLst>
              <a:ext uri="{FF2B5EF4-FFF2-40B4-BE49-F238E27FC236}">
                <a16:creationId xmlns:a16="http://schemas.microsoft.com/office/drawing/2014/main" id="{2DEE3D73-E29B-7E44-89C8-E592A019C0D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DB5FC5B1-A413-954F-B4F6-69702FC1DF98}"/>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Text Placeholder 4">
            <a:extLst>
              <a:ext uri="{FF2B5EF4-FFF2-40B4-BE49-F238E27FC236}">
                <a16:creationId xmlns:a16="http://schemas.microsoft.com/office/drawing/2014/main" id="{75CD5C13-1F90-E04B-BF0E-604D90A8AB9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73ABB2BA-E94A-4445-8D89-6853DCE0D63D}"/>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7" name="Date Placeholder 6">
            <a:extLst>
              <a:ext uri="{FF2B5EF4-FFF2-40B4-BE49-F238E27FC236}">
                <a16:creationId xmlns:a16="http://schemas.microsoft.com/office/drawing/2014/main" id="{BFD8A7D0-FA2A-E749-899E-C2B38DB6FFBD}"/>
              </a:ext>
            </a:extLst>
          </p:cNvPr>
          <p:cNvSpPr>
            <a:spLocks noGrp="1"/>
          </p:cNvSpPr>
          <p:nvPr>
            <p:ph type="dt" sz="half" idx="10"/>
          </p:nvPr>
        </p:nvSpPr>
        <p:spPr/>
        <p:txBody>
          <a:bodyPr/>
          <a:lstStyle/>
          <a:p>
            <a:fld id="{C66D8E2E-3E8C-D347-B00B-5B7C8652BEAF}" type="datetimeFigureOut">
              <a:rPr lang="en-GB" smtClean="0"/>
              <a:t>30/11/2022</a:t>
            </a:fld>
            <a:endParaRPr lang="en-GB"/>
          </a:p>
        </p:txBody>
      </p:sp>
      <p:sp>
        <p:nvSpPr>
          <p:cNvPr id="8" name="Footer Placeholder 7">
            <a:extLst>
              <a:ext uri="{FF2B5EF4-FFF2-40B4-BE49-F238E27FC236}">
                <a16:creationId xmlns:a16="http://schemas.microsoft.com/office/drawing/2014/main" id="{D6FD2863-3825-BB47-BA4D-ADB17D181EF1}"/>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09B215EA-1E02-6144-BAB1-EF92C0555C42}"/>
              </a:ext>
            </a:extLst>
          </p:cNvPr>
          <p:cNvSpPr>
            <a:spLocks noGrp="1"/>
          </p:cNvSpPr>
          <p:nvPr>
            <p:ph type="sldNum" sz="quarter" idx="12"/>
          </p:nvPr>
        </p:nvSpPr>
        <p:spPr/>
        <p:txBody>
          <a:bodyPr/>
          <a:lstStyle/>
          <a:p>
            <a:fld id="{079FB8C9-4339-E841-8DAD-BAA712C53861}" type="slidenum">
              <a:rPr lang="en-GB" smtClean="0"/>
              <a:t>‹#›</a:t>
            </a:fld>
            <a:endParaRPr lang="en-GB"/>
          </a:p>
        </p:txBody>
      </p:sp>
    </p:spTree>
    <p:extLst>
      <p:ext uri="{BB962C8B-B14F-4D97-AF65-F5344CB8AC3E}">
        <p14:creationId xmlns:p14="http://schemas.microsoft.com/office/powerpoint/2010/main" val="29306080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296EC9-7E6D-F94F-927F-7376458CC6EC}"/>
              </a:ext>
            </a:extLst>
          </p:cNvPr>
          <p:cNvSpPr>
            <a:spLocks noGrp="1"/>
          </p:cNvSpPr>
          <p:nvPr>
            <p:ph type="title"/>
          </p:nvPr>
        </p:nvSpPr>
        <p:spPr/>
        <p:txBody>
          <a:bodyPr/>
          <a:lstStyle/>
          <a:p>
            <a:r>
              <a:rPr lang="en-GB"/>
              <a:t>Click to edit Master title style</a:t>
            </a:r>
          </a:p>
        </p:txBody>
      </p:sp>
      <p:sp>
        <p:nvSpPr>
          <p:cNvPr id="3" name="Date Placeholder 2">
            <a:extLst>
              <a:ext uri="{FF2B5EF4-FFF2-40B4-BE49-F238E27FC236}">
                <a16:creationId xmlns:a16="http://schemas.microsoft.com/office/drawing/2014/main" id="{F725E611-6DA1-AC43-9A4E-711EFE2D071E}"/>
              </a:ext>
            </a:extLst>
          </p:cNvPr>
          <p:cNvSpPr>
            <a:spLocks noGrp="1"/>
          </p:cNvSpPr>
          <p:nvPr>
            <p:ph type="dt" sz="half" idx="10"/>
          </p:nvPr>
        </p:nvSpPr>
        <p:spPr/>
        <p:txBody>
          <a:bodyPr/>
          <a:lstStyle/>
          <a:p>
            <a:fld id="{C66D8E2E-3E8C-D347-B00B-5B7C8652BEAF}" type="datetimeFigureOut">
              <a:rPr lang="en-GB" smtClean="0"/>
              <a:t>30/11/2022</a:t>
            </a:fld>
            <a:endParaRPr lang="en-GB"/>
          </a:p>
        </p:txBody>
      </p:sp>
      <p:sp>
        <p:nvSpPr>
          <p:cNvPr id="4" name="Footer Placeholder 3">
            <a:extLst>
              <a:ext uri="{FF2B5EF4-FFF2-40B4-BE49-F238E27FC236}">
                <a16:creationId xmlns:a16="http://schemas.microsoft.com/office/drawing/2014/main" id="{DABF042C-94F6-1D43-ABF7-27C6141AE966}"/>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5D0376E2-83D1-6544-AE53-AFF4F3EB5482}"/>
              </a:ext>
            </a:extLst>
          </p:cNvPr>
          <p:cNvSpPr>
            <a:spLocks noGrp="1"/>
          </p:cNvSpPr>
          <p:nvPr>
            <p:ph type="sldNum" sz="quarter" idx="12"/>
          </p:nvPr>
        </p:nvSpPr>
        <p:spPr/>
        <p:txBody>
          <a:bodyPr/>
          <a:lstStyle/>
          <a:p>
            <a:fld id="{079FB8C9-4339-E841-8DAD-BAA712C53861}" type="slidenum">
              <a:rPr lang="en-GB" smtClean="0"/>
              <a:t>‹#›</a:t>
            </a:fld>
            <a:endParaRPr lang="en-GB"/>
          </a:p>
        </p:txBody>
      </p:sp>
    </p:spTree>
    <p:extLst>
      <p:ext uri="{BB962C8B-B14F-4D97-AF65-F5344CB8AC3E}">
        <p14:creationId xmlns:p14="http://schemas.microsoft.com/office/powerpoint/2010/main" val="27370790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F08AFF6-2960-E74C-B885-87A1D5AD6112}"/>
              </a:ext>
            </a:extLst>
          </p:cNvPr>
          <p:cNvSpPr>
            <a:spLocks noGrp="1"/>
          </p:cNvSpPr>
          <p:nvPr>
            <p:ph type="dt" sz="half" idx="10"/>
          </p:nvPr>
        </p:nvSpPr>
        <p:spPr/>
        <p:txBody>
          <a:bodyPr/>
          <a:lstStyle/>
          <a:p>
            <a:fld id="{C66D8E2E-3E8C-D347-B00B-5B7C8652BEAF}" type="datetimeFigureOut">
              <a:rPr lang="en-GB" smtClean="0"/>
              <a:t>30/11/2022</a:t>
            </a:fld>
            <a:endParaRPr lang="en-GB"/>
          </a:p>
        </p:txBody>
      </p:sp>
      <p:sp>
        <p:nvSpPr>
          <p:cNvPr id="3" name="Footer Placeholder 2">
            <a:extLst>
              <a:ext uri="{FF2B5EF4-FFF2-40B4-BE49-F238E27FC236}">
                <a16:creationId xmlns:a16="http://schemas.microsoft.com/office/drawing/2014/main" id="{BAEDB200-9467-A848-83DB-4137590FC076}"/>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3A7C3DC1-AF8E-4143-8BCE-FB01004C0C87}"/>
              </a:ext>
            </a:extLst>
          </p:cNvPr>
          <p:cNvSpPr>
            <a:spLocks noGrp="1"/>
          </p:cNvSpPr>
          <p:nvPr>
            <p:ph type="sldNum" sz="quarter" idx="12"/>
          </p:nvPr>
        </p:nvSpPr>
        <p:spPr/>
        <p:txBody>
          <a:bodyPr/>
          <a:lstStyle/>
          <a:p>
            <a:fld id="{079FB8C9-4339-E841-8DAD-BAA712C53861}" type="slidenum">
              <a:rPr lang="en-GB" smtClean="0"/>
              <a:t>‹#›</a:t>
            </a:fld>
            <a:endParaRPr lang="en-GB"/>
          </a:p>
        </p:txBody>
      </p:sp>
    </p:spTree>
    <p:extLst>
      <p:ext uri="{BB962C8B-B14F-4D97-AF65-F5344CB8AC3E}">
        <p14:creationId xmlns:p14="http://schemas.microsoft.com/office/powerpoint/2010/main" val="35089828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42D3C3-D774-F745-A7FF-E11982B071B8}"/>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Content Placeholder 2">
            <a:extLst>
              <a:ext uri="{FF2B5EF4-FFF2-40B4-BE49-F238E27FC236}">
                <a16:creationId xmlns:a16="http://schemas.microsoft.com/office/drawing/2014/main" id="{68C2AA8D-B10B-B943-9671-7FFA4368B9C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ext Placeholder 3">
            <a:extLst>
              <a:ext uri="{FF2B5EF4-FFF2-40B4-BE49-F238E27FC236}">
                <a16:creationId xmlns:a16="http://schemas.microsoft.com/office/drawing/2014/main" id="{C751933C-A041-9F47-BDCC-D0DAAE8F0E1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82E2F4D4-AF20-E94C-8F80-EFA71F9FE696}"/>
              </a:ext>
            </a:extLst>
          </p:cNvPr>
          <p:cNvSpPr>
            <a:spLocks noGrp="1"/>
          </p:cNvSpPr>
          <p:nvPr>
            <p:ph type="dt" sz="half" idx="10"/>
          </p:nvPr>
        </p:nvSpPr>
        <p:spPr/>
        <p:txBody>
          <a:bodyPr/>
          <a:lstStyle/>
          <a:p>
            <a:fld id="{C66D8E2E-3E8C-D347-B00B-5B7C8652BEAF}" type="datetimeFigureOut">
              <a:rPr lang="en-GB" smtClean="0"/>
              <a:t>30/11/2022</a:t>
            </a:fld>
            <a:endParaRPr lang="en-GB"/>
          </a:p>
        </p:txBody>
      </p:sp>
      <p:sp>
        <p:nvSpPr>
          <p:cNvPr id="6" name="Footer Placeholder 5">
            <a:extLst>
              <a:ext uri="{FF2B5EF4-FFF2-40B4-BE49-F238E27FC236}">
                <a16:creationId xmlns:a16="http://schemas.microsoft.com/office/drawing/2014/main" id="{909B9AA9-55E5-6049-AC7D-8FCAB6F9C9D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AD03F0C-EBF4-EB41-84D9-8745B31E9005}"/>
              </a:ext>
            </a:extLst>
          </p:cNvPr>
          <p:cNvSpPr>
            <a:spLocks noGrp="1"/>
          </p:cNvSpPr>
          <p:nvPr>
            <p:ph type="sldNum" sz="quarter" idx="12"/>
          </p:nvPr>
        </p:nvSpPr>
        <p:spPr/>
        <p:txBody>
          <a:bodyPr/>
          <a:lstStyle/>
          <a:p>
            <a:fld id="{079FB8C9-4339-E841-8DAD-BAA712C53861}" type="slidenum">
              <a:rPr lang="en-GB" smtClean="0"/>
              <a:t>‹#›</a:t>
            </a:fld>
            <a:endParaRPr lang="en-GB"/>
          </a:p>
        </p:txBody>
      </p:sp>
    </p:spTree>
    <p:extLst>
      <p:ext uri="{BB962C8B-B14F-4D97-AF65-F5344CB8AC3E}">
        <p14:creationId xmlns:p14="http://schemas.microsoft.com/office/powerpoint/2010/main" val="29701903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8D405B-EAE7-3B45-96C9-28806FB3F43A}"/>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Picture Placeholder 2">
            <a:extLst>
              <a:ext uri="{FF2B5EF4-FFF2-40B4-BE49-F238E27FC236}">
                <a16:creationId xmlns:a16="http://schemas.microsoft.com/office/drawing/2014/main" id="{B4332C82-A9E5-9B48-9179-3FDB3ED6F49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08930425-40E3-924E-B797-53DF054333C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5DA19178-B15E-0A40-BBB9-F4C70B2BB945}"/>
              </a:ext>
            </a:extLst>
          </p:cNvPr>
          <p:cNvSpPr>
            <a:spLocks noGrp="1"/>
          </p:cNvSpPr>
          <p:nvPr>
            <p:ph type="dt" sz="half" idx="10"/>
          </p:nvPr>
        </p:nvSpPr>
        <p:spPr/>
        <p:txBody>
          <a:bodyPr/>
          <a:lstStyle/>
          <a:p>
            <a:fld id="{C66D8E2E-3E8C-D347-B00B-5B7C8652BEAF}" type="datetimeFigureOut">
              <a:rPr lang="en-GB" smtClean="0"/>
              <a:t>30/11/2022</a:t>
            </a:fld>
            <a:endParaRPr lang="en-GB"/>
          </a:p>
        </p:txBody>
      </p:sp>
      <p:sp>
        <p:nvSpPr>
          <p:cNvPr id="6" name="Footer Placeholder 5">
            <a:extLst>
              <a:ext uri="{FF2B5EF4-FFF2-40B4-BE49-F238E27FC236}">
                <a16:creationId xmlns:a16="http://schemas.microsoft.com/office/drawing/2014/main" id="{D714A2E0-9CC0-C94D-8E3E-CF51E094CC8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CE0C251-E783-944D-B5C8-1500B448809D}"/>
              </a:ext>
            </a:extLst>
          </p:cNvPr>
          <p:cNvSpPr>
            <a:spLocks noGrp="1"/>
          </p:cNvSpPr>
          <p:nvPr>
            <p:ph type="sldNum" sz="quarter" idx="12"/>
          </p:nvPr>
        </p:nvSpPr>
        <p:spPr/>
        <p:txBody>
          <a:bodyPr/>
          <a:lstStyle/>
          <a:p>
            <a:fld id="{079FB8C9-4339-E841-8DAD-BAA712C53861}" type="slidenum">
              <a:rPr lang="en-GB" smtClean="0"/>
              <a:t>‹#›</a:t>
            </a:fld>
            <a:endParaRPr lang="en-GB"/>
          </a:p>
        </p:txBody>
      </p:sp>
    </p:spTree>
    <p:extLst>
      <p:ext uri="{BB962C8B-B14F-4D97-AF65-F5344CB8AC3E}">
        <p14:creationId xmlns:p14="http://schemas.microsoft.com/office/powerpoint/2010/main" val="42574354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8AF60A8-B333-3C42-BE0E-B0E675C4BAA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ADB4DC10-6D60-A045-A172-0EA4821E4A6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1CE8E6A7-40B3-4E43-A1CE-B4C08782B46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66D8E2E-3E8C-D347-B00B-5B7C8652BEAF}" type="datetimeFigureOut">
              <a:rPr lang="en-GB" smtClean="0"/>
              <a:t>30/11/2022</a:t>
            </a:fld>
            <a:endParaRPr lang="en-GB"/>
          </a:p>
        </p:txBody>
      </p:sp>
      <p:sp>
        <p:nvSpPr>
          <p:cNvPr id="5" name="Footer Placeholder 4">
            <a:extLst>
              <a:ext uri="{FF2B5EF4-FFF2-40B4-BE49-F238E27FC236}">
                <a16:creationId xmlns:a16="http://schemas.microsoft.com/office/drawing/2014/main" id="{8252213A-DCF1-484B-91E9-671E2FA9654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410F954A-E19F-514F-B901-9E5F603B27D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79FB8C9-4339-E841-8DAD-BAA712C53861}" type="slidenum">
              <a:rPr lang="en-GB" smtClean="0"/>
              <a:t>‹#›</a:t>
            </a:fld>
            <a:endParaRPr lang="en-GB"/>
          </a:p>
        </p:txBody>
      </p:sp>
    </p:spTree>
    <p:extLst>
      <p:ext uri="{BB962C8B-B14F-4D97-AF65-F5344CB8AC3E}">
        <p14:creationId xmlns:p14="http://schemas.microsoft.com/office/powerpoint/2010/main" val="347838660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thuvienphapluat.vn/van-ban/cong-nghe-thong-tin/quyet-dinh-924-qd-ttg-2022-chuong-trinh-chuyen-doi-so-xay-dung-nong-thon-moi-2021-2025-524411.aspx"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hyperlink" Target="https://thuvienphapluat.vn/van-ban/xay-dung-do-thi/thong-tu-05-2022-tt-bnnptnt-huong-dan-noi-dung-xay-dung-nong-thon-moi-2021-2025-524354.aspx" TargetMode="Externa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83EAF276-8E81-8E45-A41D-9C8B09CF64FD}"/>
              </a:ext>
            </a:extLst>
          </p:cNvPr>
          <p:cNvSpPr>
            <a:spLocks noGrp="1"/>
          </p:cNvSpPr>
          <p:nvPr>
            <p:ph type="subTitle" idx="1"/>
          </p:nvPr>
        </p:nvSpPr>
        <p:spPr>
          <a:xfrm>
            <a:off x="3991849" y="5206954"/>
            <a:ext cx="4397770" cy="484032"/>
          </a:xfrm>
          <a:ln>
            <a:solidFill>
              <a:schemeClr val="accent1"/>
            </a:solidFill>
          </a:ln>
        </p:spPr>
        <p:txBody>
          <a:bodyPr>
            <a:normAutofit fontScale="85000" lnSpcReduction="10000"/>
          </a:bodyPr>
          <a:lstStyle/>
          <a:p>
            <a:r>
              <a:rPr lang="en-GB" b="1" dirty="0" err="1">
                <a:latin typeface="Times New Roman" panose="02020603050405020304" pitchFamily="18" charset="0"/>
                <a:cs typeface="Times New Roman" panose="02020603050405020304" pitchFamily="18" charset="0"/>
              </a:rPr>
              <a:t>Hà</a:t>
            </a:r>
            <a:r>
              <a:rPr lang="en-GB" b="1" dirty="0">
                <a:latin typeface="Times New Roman" panose="02020603050405020304" pitchFamily="18" charset="0"/>
                <a:cs typeface="Times New Roman" panose="02020603050405020304" pitchFamily="18" charset="0"/>
              </a:rPr>
              <a:t> </a:t>
            </a:r>
            <a:r>
              <a:rPr lang="en-GB" b="1" dirty="0" err="1">
                <a:latin typeface="Times New Roman" panose="02020603050405020304" pitchFamily="18" charset="0"/>
                <a:cs typeface="Times New Roman" panose="02020603050405020304" pitchFamily="18" charset="0"/>
              </a:rPr>
              <a:t>Nội</a:t>
            </a:r>
            <a:r>
              <a:rPr lang="en-GB" b="1" dirty="0">
                <a:latin typeface="Times New Roman" panose="02020603050405020304" pitchFamily="18" charset="0"/>
                <a:cs typeface="Times New Roman" panose="02020603050405020304" pitchFamily="18" charset="0"/>
              </a:rPr>
              <a:t>, </a:t>
            </a:r>
            <a:r>
              <a:rPr lang="en-GB" b="1" dirty="0" err="1">
                <a:latin typeface="Times New Roman" panose="02020603050405020304" pitchFamily="18" charset="0"/>
                <a:cs typeface="Times New Roman" panose="02020603050405020304" pitchFamily="18" charset="0"/>
              </a:rPr>
              <a:t>ngày</a:t>
            </a:r>
            <a:r>
              <a:rPr lang="en-GB" b="1" dirty="0">
                <a:latin typeface="Times New Roman" panose="02020603050405020304" pitchFamily="18" charset="0"/>
                <a:cs typeface="Times New Roman" panose="02020603050405020304" pitchFamily="18" charset="0"/>
              </a:rPr>
              <a:t> </a:t>
            </a:r>
            <a:r>
              <a:rPr lang="en-GB" b="1" dirty="0" smtClean="0">
                <a:latin typeface="Times New Roman" panose="02020603050405020304" pitchFamily="18" charset="0"/>
                <a:cs typeface="Times New Roman" panose="02020603050405020304" pitchFamily="18" charset="0"/>
              </a:rPr>
              <a:t>01 </a:t>
            </a:r>
            <a:r>
              <a:rPr lang="en-GB" b="1" dirty="0" err="1">
                <a:latin typeface="Times New Roman" panose="02020603050405020304" pitchFamily="18" charset="0"/>
                <a:cs typeface="Times New Roman" panose="02020603050405020304" pitchFamily="18" charset="0"/>
              </a:rPr>
              <a:t>tháng</a:t>
            </a:r>
            <a:r>
              <a:rPr lang="en-GB" b="1" dirty="0">
                <a:latin typeface="Times New Roman" panose="02020603050405020304" pitchFamily="18" charset="0"/>
                <a:cs typeface="Times New Roman" panose="02020603050405020304" pitchFamily="18" charset="0"/>
              </a:rPr>
              <a:t> </a:t>
            </a:r>
            <a:r>
              <a:rPr lang="en-GB" b="1" dirty="0" smtClean="0">
                <a:latin typeface="Times New Roman" panose="02020603050405020304" pitchFamily="18" charset="0"/>
                <a:cs typeface="Times New Roman" panose="02020603050405020304" pitchFamily="18" charset="0"/>
              </a:rPr>
              <a:t>12 </a:t>
            </a:r>
            <a:r>
              <a:rPr lang="en-GB" b="1" dirty="0" err="1">
                <a:latin typeface="Times New Roman" panose="02020603050405020304" pitchFamily="18" charset="0"/>
                <a:cs typeface="Times New Roman" panose="02020603050405020304" pitchFamily="18" charset="0"/>
              </a:rPr>
              <a:t>năm</a:t>
            </a:r>
            <a:r>
              <a:rPr lang="en-GB" b="1" dirty="0">
                <a:latin typeface="Times New Roman" panose="02020603050405020304" pitchFamily="18" charset="0"/>
                <a:cs typeface="Times New Roman" panose="02020603050405020304" pitchFamily="18" charset="0"/>
              </a:rPr>
              <a:t> 2022</a:t>
            </a:r>
          </a:p>
        </p:txBody>
      </p:sp>
      <p:pic>
        <p:nvPicPr>
          <p:cNvPr id="4" name="Picture 2">
            <a:extLst>
              <a:ext uri="{FF2B5EF4-FFF2-40B4-BE49-F238E27FC236}">
                <a16:creationId xmlns:a16="http://schemas.microsoft.com/office/drawing/2014/main" id="{7CC9D9A1-068C-2E4D-B32E-E9C5CD4C238C}"/>
              </a:ext>
              <a:ext uri="{C183D7F6-B498-43B3-948B-1728B52AA6E4}">
                <adec:decorative xmlns="" xmlns:adec="http://schemas.microsoft.com/office/drawing/2017/decorative" val="1"/>
              </a:ext>
            </a:extLst>
          </p:cNvPr>
          <p:cNvPicPr>
            <a:picLocks noChangeAspect="1" noChangeArrowheads="1"/>
          </p:cNvPicPr>
          <p:nvPr/>
        </p:nvPicPr>
        <p:blipFill>
          <a:blip r:embed="rId2" cstate="print"/>
          <a:srcRect/>
          <a:stretch>
            <a:fillRect/>
          </a:stretch>
        </p:blipFill>
        <p:spPr bwMode="auto">
          <a:xfrm>
            <a:off x="451" y="0"/>
            <a:ext cx="12191549" cy="1631778"/>
          </a:xfrm>
          <a:prstGeom prst="rect">
            <a:avLst/>
          </a:prstGeom>
          <a:solidFill>
            <a:schemeClr val="accent4">
              <a:lumMod val="20000"/>
              <a:lumOff val="80000"/>
            </a:schemeClr>
          </a:solidFill>
          <a:ln w="9525">
            <a:noFill/>
            <a:miter lim="800000"/>
            <a:headEnd/>
            <a:tailEnd/>
          </a:ln>
        </p:spPr>
      </p:pic>
      <p:sp>
        <p:nvSpPr>
          <p:cNvPr id="5" name="Rectangle 4">
            <a:extLst>
              <a:ext uri="{FF2B5EF4-FFF2-40B4-BE49-F238E27FC236}">
                <a16:creationId xmlns:a16="http://schemas.microsoft.com/office/drawing/2014/main" id="{0F26D911-421B-CA45-80F2-8BB0AB56048E}"/>
              </a:ext>
            </a:extLst>
          </p:cNvPr>
          <p:cNvSpPr/>
          <p:nvPr/>
        </p:nvSpPr>
        <p:spPr>
          <a:xfrm>
            <a:off x="1961635" y="523501"/>
            <a:ext cx="8458199" cy="584775"/>
          </a:xfrm>
          <a:prstGeom prst="rect">
            <a:avLst/>
          </a:prstGeom>
          <a:ln>
            <a:noFill/>
          </a:ln>
        </p:spPr>
        <p:txBody>
          <a:bodyPr wrap="square">
            <a:spAutoFit/>
          </a:bodyPr>
          <a:lstStyle/>
          <a:p>
            <a:pPr algn="ctr">
              <a:defRPr/>
            </a:pPr>
            <a:r>
              <a:rPr lang="en-US" sz="3200" b="1" spc="300" dirty="0">
                <a:ln w="11430" cmpd="sng">
                  <a:solidFill>
                    <a:srgbClr val="5B9BD5">
                      <a:tint val="10000"/>
                    </a:srgbClr>
                  </a:solidFill>
                  <a:prstDash val="solid"/>
                  <a:miter lim="800000"/>
                </a:ln>
                <a:solidFill>
                  <a:schemeClr val="bg1"/>
                </a:solidFill>
                <a:effectLst>
                  <a:glow rad="45500">
                    <a:srgbClr val="5B9BD5">
                      <a:satMod val="220000"/>
                      <a:alpha val="35000"/>
                    </a:srgbClr>
                  </a:glow>
                </a:effectLst>
                <a:latin typeface="Times New Roman" pitchFamily="18" charset="0"/>
                <a:cs typeface="Times New Roman" pitchFamily="18" charset="0"/>
              </a:rPr>
              <a:t>BỘ THÔNG TIN VÀ TRUYỀN THÔNG</a:t>
            </a:r>
          </a:p>
        </p:txBody>
      </p:sp>
      <p:sp>
        <p:nvSpPr>
          <p:cNvPr id="6" name="Title 9">
            <a:extLst>
              <a:ext uri="{FF2B5EF4-FFF2-40B4-BE49-F238E27FC236}">
                <a16:creationId xmlns:a16="http://schemas.microsoft.com/office/drawing/2014/main" id="{A50CA8F3-888D-E949-9C8B-1B40214C5527}"/>
              </a:ext>
            </a:extLst>
          </p:cNvPr>
          <p:cNvSpPr txBox="1">
            <a:spLocks/>
          </p:cNvSpPr>
          <p:nvPr/>
        </p:nvSpPr>
        <p:spPr>
          <a:xfrm>
            <a:off x="595746" y="2806501"/>
            <a:ext cx="11217862" cy="2212738"/>
          </a:xfrm>
          <a:prstGeom prst="rect">
            <a:avLst/>
          </a:prstGeom>
          <a:solidFill>
            <a:schemeClr val="accent4">
              <a:lumMod val="20000"/>
              <a:lumOff val="80000"/>
            </a:schemeClr>
          </a:solidFill>
          <a:ln>
            <a:solidFill>
              <a:schemeClr val="accent1"/>
            </a:solidFill>
          </a:ln>
        </p:spPr>
        <p:txBody>
          <a:bodyPr vert="horz" lIns="91440" tIns="45720" rIns="91440" bIns="45720" rtlCol="0" anchor="ctr">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20000"/>
              </a:lnSpc>
            </a:pPr>
            <a:endParaRPr lang="en-GB" sz="2800" b="1" dirty="0" smtClean="0">
              <a:latin typeface="Times New Roman" panose="02020603050405020304" pitchFamily="18" charset="0"/>
              <a:cs typeface="Times New Roman" panose="02020603050405020304" pitchFamily="18" charset="0"/>
            </a:endParaRPr>
          </a:p>
          <a:p>
            <a:pPr>
              <a:lnSpc>
                <a:spcPct val="120000"/>
              </a:lnSpc>
            </a:pPr>
            <a:r>
              <a:rPr lang="en-GB" sz="2800" b="1" dirty="0" smtClean="0">
                <a:latin typeface="Times New Roman" panose="02020603050405020304" pitchFamily="18" charset="0"/>
                <a:cs typeface="Times New Roman" panose="02020603050405020304" pitchFamily="18" charset="0"/>
              </a:rPr>
              <a:t>HƯỚNG </a:t>
            </a:r>
            <a:r>
              <a:rPr lang="en-GB" sz="2800" b="1" dirty="0">
                <a:latin typeface="Times New Roman" panose="02020603050405020304" pitchFamily="18" charset="0"/>
                <a:cs typeface="Times New Roman" panose="02020603050405020304" pitchFamily="18" charset="0"/>
              </a:rPr>
              <a:t>DẪN </a:t>
            </a:r>
          </a:p>
          <a:p>
            <a:pPr algn="ctr">
              <a:lnSpc>
                <a:spcPct val="115000"/>
              </a:lnSpc>
              <a:spcAft>
                <a:spcPts val="800"/>
              </a:spcAft>
            </a:pPr>
            <a:r>
              <a:rPr lang="vi-VN" sz="2400" b="1" spc="-4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THỰC HIỆN </a:t>
            </a:r>
            <a:r>
              <a:rPr lang="en-US" sz="2400" b="1" spc="-4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NỘI DUNG THÀNH PHẦN VỀ THÔNG TIN VÀ TRUYỀN THÔNG TRONG CHƯƠNG TRÌNH MỤC TIÊU QUỐC GIA XÂY DỰNG NÔNG THÔN MỚI GIAI ĐOẠN </a:t>
            </a:r>
            <a:r>
              <a:rPr lang="en-US" sz="2400" b="1" spc="-40"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2021-2025</a:t>
            </a:r>
            <a:endParaRPr lang="en-US" sz="2400" b="1" spc="-4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800"/>
              </a:spcAft>
            </a:pP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7" name="Subtitle 2">
            <a:extLst>
              <a:ext uri="{FF2B5EF4-FFF2-40B4-BE49-F238E27FC236}">
                <a16:creationId xmlns:a16="http://schemas.microsoft.com/office/drawing/2014/main" id="{83EAF276-8E81-8E45-A41D-9C8B09CF64FD}"/>
              </a:ext>
            </a:extLst>
          </p:cNvPr>
          <p:cNvSpPr txBox="1">
            <a:spLocks/>
          </p:cNvSpPr>
          <p:nvPr/>
        </p:nvSpPr>
        <p:spPr>
          <a:xfrm>
            <a:off x="7304079" y="5878701"/>
            <a:ext cx="4397770" cy="695740"/>
          </a:xfrm>
          <a:prstGeom prst="rect">
            <a:avLst/>
          </a:prstGeom>
          <a:ln>
            <a:solidFill>
              <a:schemeClr val="accent1"/>
            </a:solidFill>
          </a:ln>
        </p:spPr>
        <p:txBody>
          <a:bodyPr vert="horz" lIns="91440" tIns="45720" rIns="91440" bIns="45720" rtlCol="0">
            <a:normAutofit fontScale="925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dirty="0" err="1">
                <a:latin typeface="Times New Roman" panose="02020603050405020304" pitchFamily="18" charset="0"/>
                <a:cs typeface="Times New Roman" panose="02020603050405020304" pitchFamily="18" charset="0"/>
              </a:rPr>
              <a:t>Trình</a:t>
            </a:r>
            <a:r>
              <a:rPr lang="en-GB" dirty="0">
                <a:latin typeface="Times New Roman" panose="02020603050405020304" pitchFamily="18" charset="0"/>
                <a:cs typeface="Times New Roman" panose="02020603050405020304" pitchFamily="18" charset="0"/>
              </a:rPr>
              <a:t> </a:t>
            </a:r>
            <a:r>
              <a:rPr lang="en-GB" dirty="0" err="1">
                <a:latin typeface="Times New Roman" panose="02020603050405020304" pitchFamily="18" charset="0"/>
                <a:cs typeface="Times New Roman" panose="02020603050405020304" pitchFamily="18" charset="0"/>
              </a:rPr>
              <a:t>bày</a:t>
            </a:r>
            <a:r>
              <a:rPr lang="en-GB" dirty="0">
                <a:latin typeface="Times New Roman" panose="02020603050405020304" pitchFamily="18" charset="0"/>
                <a:cs typeface="Times New Roman" panose="02020603050405020304" pitchFamily="18" charset="0"/>
              </a:rPr>
              <a:t>: </a:t>
            </a:r>
            <a:r>
              <a:rPr lang="en-GB" dirty="0" err="1">
                <a:latin typeface="Times New Roman" panose="02020603050405020304" pitchFamily="18" charset="0"/>
                <a:cs typeface="Times New Roman" panose="02020603050405020304" pitchFamily="18" charset="0"/>
              </a:rPr>
              <a:t>Vụ</a:t>
            </a:r>
            <a:r>
              <a:rPr lang="en-GB" dirty="0">
                <a:latin typeface="Times New Roman" panose="02020603050405020304" pitchFamily="18" charset="0"/>
                <a:cs typeface="Times New Roman" panose="02020603050405020304" pitchFamily="18" charset="0"/>
              </a:rPr>
              <a:t> </a:t>
            </a:r>
            <a:r>
              <a:rPr lang="en-GB" err="1">
                <a:latin typeface="Times New Roman" panose="02020603050405020304" pitchFamily="18" charset="0"/>
                <a:cs typeface="Times New Roman" panose="02020603050405020304" pitchFamily="18" charset="0"/>
              </a:rPr>
              <a:t>Kế</a:t>
            </a:r>
            <a:r>
              <a:rPr lang="en-GB">
                <a:latin typeface="Times New Roman" panose="02020603050405020304" pitchFamily="18" charset="0"/>
                <a:cs typeface="Times New Roman" panose="02020603050405020304" pitchFamily="18" charset="0"/>
              </a:rPr>
              <a:t> </a:t>
            </a:r>
            <a:r>
              <a:rPr lang="en-GB" smtClean="0">
                <a:latin typeface="Times New Roman" panose="02020603050405020304" pitchFamily="18" charset="0"/>
                <a:cs typeface="Times New Roman" panose="02020603050405020304" pitchFamily="18" charset="0"/>
              </a:rPr>
              <a:t>hoạch - </a:t>
            </a:r>
            <a:r>
              <a:rPr lang="en-GB" dirty="0" err="1">
                <a:latin typeface="Times New Roman" panose="02020603050405020304" pitchFamily="18" charset="0"/>
                <a:cs typeface="Times New Roman" panose="02020603050405020304" pitchFamily="18" charset="0"/>
              </a:rPr>
              <a:t>Tài</a:t>
            </a:r>
            <a:r>
              <a:rPr lang="en-GB" dirty="0">
                <a:latin typeface="Times New Roman" panose="02020603050405020304" pitchFamily="18" charset="0"/>
                <a:cs typeface="Times New Roman" panose="02020603050405020304" pitchFamily="18" charset="0"/>
              </a:rPr>
              <a:t> </a:t>
            </a:r>
            <a:r>
              <a:rPr lang="en-GB" dirty="0" err="1">
                <a:latin typeface="Times New Roman" panose="02020603050405020304" pitchFamily="18" charset="0"/>
                <a:cs typeface="Times New Roman" panose="02020603050405020304" pitchFamily="18" charset="0"/>
              </a:rPr>
              <a:t>chính</a:t>
            </a:r>
            <a:r>
              <a:rPr lang="en-GB" dirty="0">
                <a:latin typeface="Times New Roman" panose="02020603050405020304" pitchFamily="18" charset="0"/>
                <a:cs typeface="Times New Roman" panose="02020603050405020304" pitchFamily="18" charset="0"/>
              </a:rPr>
              <a:t>, </a:t>
            </a:r>
            <a:r>
              <a:rPr lang="en-GB" dirty="0" err="1">
                <a:latin typeface="Times New Roman" panose="02020603050405020304" pitchFamily="18" charset="0"/>
                <a:cs typeface="Times New Roman" panose="02020603050405020304" pitchFamily="18" charset="0"/>
              </a:rPr>
              <a:t>Bộ</a:t>
            </a:r>
            <a:r>
              <a:rPr lang="en-GB" dirty="0">
                <a:latin typeface="Times New Roman" panose="02020603050405020304" pitchFamily="18" charset="0"/>
                <a:cs typeface="Times New Roman" panose="02020603050405020304" pitchFamily="18" charset="0"/>
              </a:rPr>
              <a:t> </a:t>
            </a:r>
            <a:r>
              <a:rPr lang="en-GB" dirty="0" err="1">
                <a:latin typeface="Times New Roman" panose="02020603050405020304" pitchFamily="18" charset="0"/>
                <a:cs typeface="Times New Roman" panose="02020603050405020304" pitchFamily="18" charset="0"/>
              </a:rPr>
              <a:t>Thông</a:t>
            </a:r>
            <a:r>
              <a:rPr lang="en-GB" dirty="0">
                <a:latin typeface="Times New Roman" panose="02020603050405020304" pitchFamily="18" charset="0"/>
                <a:cs typeface="Times New Roman" panose="02020603050405020304" pitchFamily="18" charset="0"/>
              </a:rPr>
              <a:t> tin </a:t>
            </a:r>
            <a:r>
              <a:rPr lang="en-GB" dirty="0" err="1">
                <a:latin typeface="Times New Roman" panose="02020603050405020304" pitchFamily="18" charset="0"/>
                <a:cs typeface="Times New Roman" panose="02020603050405020304" pitchFamily="18" charset="0"/>
              </a:rPr>
              <a:t>và</a:t>
            </a:r>
            <a:r>
              <a:rPr lang="en-GB" dirty="0">
                <a:latin typeface="Times New Roman" panose="02020603050405020304" pitchFamily="18" charset="0"/>
                <a:cs typeface="Times New Roman" panose="02020603050405020304" pitchFamily="18" charset="0"/>
              </a:rPr>
              <a:t> </a:t>
            </a:r>
            <a:r>
              <a:rPr lang="en-GB" dirty="0" err="1">
                <a:latin typeface="Times New Roman" panose="02020603050405020304" pitchFamily="18" charset="0"/>
                <a:cs typeface="Times New Roman" panose="02020603050405020304" pitchFamily="18" charset="0"/>
              </a:rPr>
              <a:t>Truyền</a:t>
            </a:r>
            <a:r>
              <a:rPr lang="en-GB" dirty="0">
                <a:latin typeface="Times New Roman" panose="02020603050405020304" pitchFamily="18" charset="0"/>
                <a:cs typeface="Times New Roman" panose="02020603050405020304" pitchFamily="18" charset="0"/>
              </a:rPr>
              <a:t> </a:t>
            </a:r>
            <a:r>
              <a:rPr lang="en-GB" dirty="0" err="1">
                <a:latin typeface="Times New Roman" panose="02020603050405020304" pitchFamily="18" charset="0"/>
                <a:cs typeface="Times New Roman" panose="02020603050405020304" pitchFamily="18" charset="0"/>
              </a:rPr>
              <a:t>thông</a:t>
            </a:r>
            <a:endParaRPr lang="en-GB"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7636208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0AA79C7-35E9-13F0-2FC7-3DE3C717EF75}"/>
              </a:ext>
            </a:extLst>
          </p:cNvPr>
          <p:cNvSpPr/>
          <p:nvPr/>
        </p:nvSpPr>
        <p:spPr>
          <a:xfrm>
            <a:off x="831361" y="4848447"/>
            <a:ext cx="10918795" cy="152045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r>
              <a:rPr lang="en-US" sz="2200" b="1" dirty="0" smtClean="0">
                <a:solidFill>
                  <a:schemeClr val="tx1"/>
                </a:solidFill>
                <a:latin typeface="Times New Roman" panose="02020603050405020304" pitchFamily="18" charset="0"/>
                <a:cs typeface="Times New Roman" panose="02020603050405020304" pitchFamily="18" charset="0"/>
              </a:rPr>
              <a:t>“</a:t>
            </a:r>
            <a:r>
              <a:rPr lang="vi-VN" sz="2200" b="1" dirty="0" smtClean="0">
                <a:solidFill>
                  <a:schemeClr val="tx1"/>
                </a:solidFill>
                <a:latin typeface="Times New Roman" panose="02020603050405020304" pitchFamily="18" charset="0"/>
                <a:cs typeface="Times New Roman" panose="02020603050405020304" pitchFamily="18" charset="0"/>
              </a:rPr>
              <a:t>4</a:t>
            </a:r>
            <a:r>
              <a:rPr lang="vi-VN" sz="2200" b="1" dirty="0">
                <a:solidFill>
                  <a:schemeClr val="tx1"/>
                </a:solidFill>
                <a:latin typeface="Times New Roman" panose="02020603050405020304" pitchFamily="18" charset="0"/>
                <a:cs typeface="Times New Roman" panose="02020603050405020304" pitchFamily="18" charset="0"/>
              </a:rPr>
              <a:t>. Chi ứng dụng công nghệ thông tin phục vụ hoạt động chuyên môn các nội dung thuộc Chương trình: Thực hiện theo quy định của pháp luật về quản lý đầu tư ứng dụng công nghệ thông tin sử dụng nguồn vốn ngân sách nhà nước và quy định của pháp luật có liên quan; các định mức kinh tế - kỹ thuật trong lĩnh vực thông tin và truyền </a:t>
            </a:r>
            <a:r>
              <a:rPr lang="vi-VN" sz="2200" b="1" dirty="0" smtClean="0">
                <a:solidFill>
                  <a:schemeClr val="tx1"/>
                </a:solidFill>
                <a:latin typeface="Times New Roman" panose="02020603050405020304" pitchFamily="18" charset="0"/>
                <a:cs typeface="Times New Roman" panose="02020603050405020304" pitchFamily="18" charset="0"/>
              </a:rPr>
              <a:t>thông</a:t>
            </a:r>
            <a:r>
              <a:rPr lang="en-US" sz="2200" b="1" dirty="0" smtClean="0">
                <a:solidFill>
                  <a:schemeClr val="tx1"/>
                </a:solidFill>
                <a:latin typeface="Times New Roman" panose="02020603050405020304" pitchFamily="18" charset="0"/>
                <a:cs typeface="Times New Roman" panose="02020603050405020304" pitchFamily="18" charset="0"/>
              </a:rPr>
              <a:t>”</a:t>
            </a:r>
          </a:p>
          <a:p>
            <a:pPr algn="just"/>
            <a:endParaRPr lang="en-US" dirty="0">
              <a:solidFill>
                <a:schemeClr val="tx1"/>
              </a:solidFill>
              <a:latin typeface="Times New Roman" pitchFamily="18" charset="0"/>
              <a:cs typeface="Times New Roman" pitchFamily="18" charset="0"/>
            </a:endParaRPr>
          </a:p>
          <a:p>
            <a:pPr algn="just"/>
            <a:endParaRPr lang="en-US" sz="2000" dirty="0">
              <a:solidFill>
                <a:schemeClr val="tx1"/>
              </a:solidFill>
              <a:latin typeface="Times New Roman" pitchFamily="18" charset="0"/>
              <a:cs typeface="Times New Roman" pitchFamily="18" charset="0"/>
            </a:endParaRPr>
          </a:p>
          <a:p>
            <a:pPr algn="ctr"/>
            <a:endParaRPr lang="en-US" dirty="0">
              <a:solidFill>
                <a:schemeClr val="tx1"/>
              </a:solidFill>
              <a:effectLst/>
              <a:latin typeface="Times New Roman" panose="02020603050405020304" pitchFamily="18" charset="0"/>
              <a:ea typeface="Calibri" panose="020F0502020204030204" pitchFamily="34" charset="0"/>
              <a:cs typeface="Times New Roman" pitchFamily="18" charset="0"/>
            </a:endParaRPr>
          </a:p>
          <a:p>
            <a:pPr algn="ctr"/>
            <a:endParaRPr lang="en-US" dirty="0">
              <a:solidFill>
                <a:schemeClr val="tx1"/>
              </a:solidFill>
              <a:latin typeface="Times New Roman" panose="02020603050405020304" pitchFamily="18" charset="0"/>
              <a:cs typeface="Times New Roman" panose="02020603050405020304" pitchFamily="18" charset="0"/>
            </a:endParaRPr>
          </a:p>
        </p:txBody>
      </p:sp>
      <p:sp>
        <p:nvSpPr>
          <p:cNvPr id="8" name="Rectangle 7">
            <a:extLst>
              <a:ext uri="{FF2B5EF4-FFF2-40B4-BE49-F238E27FC236}">
                <a16:creationId xmlns:a16="http://schemas.microsoft.com/office/drawing/2014/main" id="{C0AA79C7-35E9-13F0-2FC7-3DE3C717EF75}"/>
              </a:ext>
            </a:extLst>
          </p:cNvPr>
          <p:cNvSpPr/>
          <p:nvPr/>
        </p:nvSpPr>
        <p:spPr>
          <a:xfrm>
            <a:off x="711200" y="2180487"/>
            <a:ext cx="10918795" cy="155154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r>
              <a:rPr lang="en-US" sz="2200" b="1" dirty="0" smtClean="0">
                <a:solidFill>
                  <a:schemeClr val="tx1"/>
                </a:solidFill>
                <a:latin typeface="Times New Roman" pitchFamily="18" charset="0"/>
                <a:cs typeface="Times New Roman" pitchFamily="18" charset="0"/>
              </a:rPr>
              <a:t>“3</a:t>
            </a:r>
            <a:r>
              <a:rPr lang="en-US" sz="2200" b="1" smtClean="0">
                <a:solidFill>
                  <a:schemeClr val="tx1"/>
                </a:solidFill>
                <a:latin typeface="Times New Roman" pitchFamily="18" charset="0"/>
                <a:cs typeface="Times New Roman" pitchFamily="18" charset="0"/>
              </a:rPr>
              <a:t>. </a:t>
            </a:r>
            <a:r>
              <a:rPr lang="vi-VN" sz="2200" b="1" smtClean="0">
                <a:solidFill>
                  <a:schemeClr val="tx1"/>
                </a:solidFill>
                <a:latin typeface="Times New Roman" pitchFamily="18" charset="0"/>
                <a:cs typeface="Times New Roman" pitchFamily="18" charset="0"/>
              </a:rPr>
              <a:t>Chi </a:t>
            </a:r>
            <a:r>
              <a:rPr lang="vi-VN" sz="2200" b="1" dirty="0">
                <a:solidFill>
                  <a:schemeClr val="tx1"/>
                </a:solidFill>
                <a:latin typeface="Times New Roman" pitchFamily="18" charset="0"/>
                <a:cs typeface="Times New Roman" pitchFamily="18" charset="0"/>
              </a:rPr>
              <a:t>thực hiện các nhiệm vụ ứng dụng công nghệ thông tin trong thực hiện cung cấp các dịch vụ hành chính công nh</a:t>
            </a:r>
            <a:r>
              <a:rPr lang="en-US" sz="2200" b="1" dirty="0">
                <a:solidFill>
                  <a:schemeClr val="tx1"/>
                </a:solidFill>
                <a:latin typeface="Times New Roman" pitchFamily="18" charset="0"/>
                <a:cs typeface="Times New Roman" pitchFamily="18" charset="0"/>
              </a:rPr>
              <a:t>ằ</a:t>
            </a:r>
            <a:r>
              <a:rPr lang="vi-VN" sz="2200" b="1" dirty="0">
                <a:solidFill>
                  <a:schemeClr val="tx1"/>
                </a:solidFill>
                <a:latin typeface="Times New Roman" pitchFamily="18" charset="0"/>
                <a:cs typeface="Times New Roman" pitchFamily="18" charset="0"/>
              </a:rPr>
              <a:t>m nâng cao chất lượng giải quyết thủ tục hành chính theo hướng dẫn của Bộ Thông tin </a:t>
            </a:r>
            <a:r>
              <a:rPr lang="vi-VN" sz="2200" b="1">
                <a:solidFill>
                  <a:schemeClr val="tx1"/>
                </a:solidFill>
                <a:latin typeface="Times New Roman" pitchFamily="18" charset="0"/>
                <a:cs typeface="Times New Roman" pitchFamily="18" charset="0"/>
              </a:rPr>
              <a:t>và </a:t>
            </a:r>
            <a:r>
              <a:rPr lang="en-US" sz="2200" b="1" smtClean="0">
                <a:solidFill>
                  <a:schemeClr val="tx1"/>
                </a:solidFill>
                <a:latin typeface="Times New Roman" pitchFamily="18" charset="0"/>
                <a:cs typeface="Times New Roman" pitchFamily="18" charset="0"/>
              </a:rPr>
              <a:t>T</a:t>
            </a:r>
            <a:r>
              <a:rPr lang="vi-VN" sz="2200" b="1" smtClean="0">
                <a:solidFill>
                  <a:schemeClr val="tx1"/>
                </a:solidFill>
                <a:latin typeface="Times New Roman" pitchFamily="18" charset="0"/>
                <a:cs typeface="Times New Roman" pitchFamily="18" charset="0"/>
              </a:rPr>
              <a:t>ruyền </a:t>
            </a:r>
            <a:r>
              <a:rPr lang="vi-VN" sz="2200" b="1" dirty="0">
                <a:solidFill>
                  <a:schemeClr val="tx1"/>
                </a:solidFill>
                <a:latin typeface="Times New Roman" pitchFamily="18" charset="0"/>
                <a:cs typeface="Times New Roman" pitchFamily="18" charset="0"/>
              </a:rPr>
              <a:t>thông. Mức chi thực hiện theo quy định tại khoản 4 Điều 5 Thông tư </a:t>
            </a:r>
            <a:r>
              <a:rPr lang="vi-VN" sz="2200" b="1" dirty="0" smtClean="0">
                <a:solidFill>
                  <a:schemeClr val="tx1"/>
                </a:solidFill>
                <a:latin typeface="Times New Roman" pitchFamily="18" charset="0"/>
                <a:cs typeface="Times New Roman" pitchFamily="18" charset="0"/>
              </a:rPr>
              <a:t>này</a:t>
            </a:r>
            <a:r>
              <a:rPr lang="en-US" sz="2200" b="1" dirty="0" smtClean="0">
                <a:solidFill>
                  <a:schemeClr val="tx1"/>
                </a:solidFill>
                <a:latin typeface="Times New Roman" pitchFamily="18" charset="0"/>
                <a:cs typeface="Times New Roman" pitchFamily="18" charset="0"/>
              </a:rPr>
              <a:t>”</a:t>
            </a:r>
            <a:r>
              <a:rPr lang="vi-VN" sz="2200" b="1" dirty="0" smtClean="0">
                <a:solidFill>
                  <a:schemeClr val="tx1"/>
                </a:solidFill>
                <a:latin typeface="Times New Roman" pitchFamily="18" charset="0"/>
                <a:cs typeface="Times New Roman" pitchFamily="18" charset="0"/>
              </a:rPr>
              <a:t>.</a:t>
            </a:r>
            <a:endParaRPr lang="en-US" sz="2200" b="1" dirty="0">
              <a:solidFill>
                <a:schemeClr val="tx1"/>
              </a:solidFill>
              <a:latin typeface="Times New Roman" pitchFamily="18" charset="0"/>
              <a:cs typeface="Times New Roman" pitchFamily="18" charset="0"/>
            </a:endParaRPr>
          </a:p>
          <a:p>
            <a:pPr algn="just"/>
            <a:endParaRPr lang="en-US" sz="2200" b="1" dirty="0">
              <a:solidFill>
                <a:schemeClr val="tx1"/>
              </a:solidFill>
              <a:latin typeface="Times New Roman" pitchFamily="18" charset="0"/>
              <a:cs typeface="Times New Roman" pitchFamily="18" charset="0"/>
            </a:endParaRPr>
          </a:p>
          <a:p>
            <a:pPr algn="ctr"/>
            <a:endParaRPr lang="en-US" dirty="0">
              <a:solidFill>
                <a:schemeClr val="tx1"/>
              </a:solidFill>
              <a:effectLst/>
              <a:latin typeface="Times New Roman" panose="02020603050405020304" pitchFamily="18" charset="0"/>
              <a:ea typeface="Calibri" panose="020F0502020204030204" pitchFamily="34" charset="0"/>
              <a:cs typeface="Times New Roman" pitchFamily="18" charset="0"/>
            </a:endParaRPr>
          </a:p>
          <a:p>
            <a:pPr algn="ctr"/>
            <a:endParaRPr lang="en-US" dirty="0">
              <a:solidFill>
                <a:schemeClr val="tx1"/>
              </a:solidFill>
              <a:latin typeface="Times New Roman" panose="02020603050405020304" pitchFamily="18" charset="0"/>
              <a:cs typeface="Times New Roman" panose="02020603050405020304" pitchFamily="18" charset="0"/>
            </a:endParaRPr>
          </a:p>
        </p:txBody>
      </p:sp>
      <p:sp>
        <p:nvSpPr>
          <p:cNvPr id="2" name="Rectangle 1"/>
          <p:cNvSpPr/>
          <p:nvPr/>
        </p:nvSpPr>
        <p:spPr>
          <a:xfrm>
            <a:off x="831361" y="4113330"/>
            <a:ext cx="6442275" cy="586242"/>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err="1">
                <a:solidFill>
                  <a:schemeClr val="tx1"/>
                </a:solidFill>
                <a:latin typeface="Times New Roman" panose="02020603050405020304" pitchFamily="18" charset="0"/>
                <a:cs typeface="Times New Roman" panose="02020603050405020304" pitchFamily="18" charset="0"/>
              </a:rPr>
              <a:t>Khoản</a:t>
            </a:r>
            <a:r>
              <a:rPr lang="en-US" sz="2200" b="1" dirty="0">
                <a:solidFill>
                  <a:schemeClr val="tx1"/>
                </a:solidFill>
                <a:latin typeface="Times New Roman" panose="02020603050405020304" pitchFamily="18" charset="0"/>
                <a:cs typeface="Times New Roman" panose="02020603050405020304" pitchFamily="18" charset="0"/>
              </a:rPr>
              <a:t> 4 </a:t>
            </a:r>
            <a:r>
              <a:rPr lang="vi-VN" sz="2200" b="1" dirty="0">
                <a:solidFill>
                  <a:schemeClr val="tx1"/>
                </a:solidFill>
                <a:latin typeface="Times New Roman" panose="02020603050405020304" pitchFamily="18" charset="0"/>
                <a:cs typeface="Times New Roman" panose="02020603050405020304" pitchFamily="18" charset="0"/>
              </a:rPr>
              <a:t>Điều </a:t>
            </a:r>
            <a:r>
              <a:rPr lang="en-US" sz="2200" b="1" dirty="0">
                <a:solidFill>
                  <a:schemeClr val="tx1"/>
                </a:solidFill>
                <a:latin typeface="Times New Roman" panose="02020603050405020304" pitchFamily="18" charset="0"/>
                <a:cs typeface="Times New Roman" panose="02020603050405020304" pitchFamily="18" charset="0"/>
              </a:rPr>
              <a:t>5 </a:t>
            </a:r>
            <a:r>
              <a:rPr lang="en-US" sz="2200" b="1" dirty="0" err="1">
                <a:solidFill>
                  <a:schemeClr val="tx1"/>
                </a:solidFill>
                <a:latin typeface="Times New Roman" panose="02020603050405020304" pitchFamily="18" charset="0"/>
                <a:cs typeface="Times New Roman" panose="02020603050405020304" pitchFamily="18" charset="0"/>
              </a:rPr>
              <a:t>Thông</a:t>
            </a:r>
            <a:r>
              <a:rPr lang="en-US" sz="2200" b="1" dirty="0">
                <a:solidFill>
                  <a:schemeClr val="tx1"/>
                </a:solidFill>
                <a:latin typeface="Times New Roman" panose="02020603050405020304" pitchFamily="18" charset="0"/>
                <a:cs typeface="Times New Roman" panose="02020603050405020304" pitchFamily="18" charset="0"/>
              </a:rPr>
              <a:t> </a:t>
            </a:r>
            <a:r>
              <a:rPr lang="en-US" sz="2200" b="1" dirty="0" err="1">
                <a:solidFill>
                  <a:schemeClr val="tx1"/>
                </a:solidFill>
                <a:latin typeface="Times New Roman" panose="02020603050405020304" pitchFamily="18" charset="0"/>
                <a:cs typeface="Times New Roman" panose="02020603050405020304" pitchFamily="18" charset="0"/>
              </a:rPr>
              <a:t>tư</a:t>
            </a:r>
            <a:r>
              <a:rPr lang="en-US" sz="2200" b="1" dirty="0">
                <a:solidFill>
                  <a:schemeClr val="tx1"/>
                </a:solidFill>
                <a:latin typeface="Times New Roman" panose="02020603050405020304" pitchFamily="18" charset="0"/>
                <a:cs typeface="Times New Roman" panose="02020603050405020304" pitchFamily="18" charset="0"/>
              </a:rPr>
              <a:t> </a:t>
            </a:r>
            <a:r>
              <a:rPr lang="en-US" sz="2200" b="1" dirty="0" err="1">
                <a:solidFill>
                  <a:schemeClr val="tx1"/>
                </a:solidFill>
                <a:latin typeface="Times New Roman" panose="02020603050405020304" pitchFamily="18" charset="0"/>
                <a:cs typeface="Times New Roman" panose="02020603050405020304" pitchFamily="18" charset="0"/>
              </a:rPr>
              <a:t>số</a:t>
            </a:r>
            <a:r>
              <a:rPr lang="en-US" sz="2200" b="1" dirty="0">
                <a:solidFill>
                  <a:schemeClr val="tx1"/>
                </a:solidFill>
                <a:latin typeface="Times New Roman" panose="02020603050405020304" pitchFamily="18" charset="0"/>
                <a:cs typeface="Times New Roman" panose="02020603050405020304" pitchFamily="18" charset="0"/>
              </a:rPr>
              <a:t> 53/2022/TT-BTC::</a:t>
            </a:r>
            <a:endParaRPr lang="en-US" sz="2200" b="1" dirty="0">
              <a:solidFill>
                <a:schemeClr val="tx1"/>
              </a:solidFill>
              <a:latin typeface="Times New Roman" panose="02020603050405020304" pitchFamily="18" charset="0"/>
              <a:cs typeface="Times New Roman" panose="02020603050405020304" pitchFamily="18" charset="0"/>
            </a:endParaRPr>
          </a:p>
        </p:txBody>
      </p:sp>
      <p:sp>
        <p:nvSpPr>
          <p:cNvPr id="9" name="Rectangle 8"/>
          <p:cNvSpPr/>
          <p:nvPr/>
        </p:nvSpPr>
        <p:spPr>
          <a:xfrm>
            <a:off x="711201" y="1410032"/>
            <a:ext cx="6451599" cy="586242"/>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err="1" smtClean="0">
                <a:solidFill>
                  <a:schemeClr val="tx1"/>
                </a:solidFill>
                <a:latin typeface="Times New Roman" panose="02020603050405020304" pitchFamily="18" charset="0"/>
                <a:cs typeface="Times New Roman" panose="02020603050405020304" pitchFamily="18" charset="0"/>
              </a:rPr>
              <a:t>Khoản</a:t>
            </a:r>
            <a:r>
              <a:rPr lang="en-US" sz="2200" b="1" dirty="0" smtClean="0">
                <a:solidFill>
                  <a:schemeClr val="tx1"/>
                </a:solidFill>
                <a:latin typeface="Times New Roman" panose="02020603050405020304" pitchFamily="18" charset="0"/>
                <a:cs typeface="Times New Roman" panose="02020603050405020304" pitchFamily="18" charset="0"/>
              </a:rPr>
              <a:t> 3 </a:t>
            </a:r>
            <a:r>
              <a:rPr lang="vi-VN" sz="2200" b="1" dirty="0" smtClean="0">
                <a:solidFill>
                  <a:schemeClr val="tx1"/>
                </a:solidFill>
                <a:latin typeface="Times New Roman" panose="02020603050405020304" pitchFamily="18" charset="0"/>
                <a:cs typeface="Times New Roman" panose="02020603050405020304" pitchFamily="18" charset="0"/>
              </a:rPr>
              <a:t>Điều 33</a:t>
            </a:r>
            <a:r>
              <a:rPr lang="en-US" sz="2200" b="1" dirty="0" smtClean="0">
                <a:solidFill>
                  <a:schemeClr val="tx1"/>
                </a:solidFill>
                <a:latin typeface="Times New Roman" panose="02020603050405020304" pitchFamily="18" charset="0"/>
                <a:cs typeface="Times New Roman" panose="02020603050405020304" pitchFamily="18" charset="0"/>
              </a:rPr>
              <a:t> </a:t>
            </a:r>
            <a:r>
              <a:rPr lang="en-US" sz="2200" b="1" dirty="0" err="1" smtClean="0">
                <a:solidFill>
                  <a:schemeClr val="tx1"/>
                </a:solidFill>
                <a:latin typeface="Times New Roman" panose="02020603050405020304" pitchFamily="18" charset="0"/>
                <a:cs typeface="Times New Roman" panose="02020603050405020304" pitchFamily="18" charset="0"/>
              </a:rPr>
              <a:t>Thông</a:t>
            </a:r>
            <a:r>
              <a:rPr lang="en-US" sz="2200" b="1" dirty="0" smtClean="0">
                <a:solidFill>
                  <a:schemeClr val="tx1"/>
                </a:solidFill>
                <a:latin typeface="Times New Roman" panose="02020603050405020304" pitchFamily="18" charset="0"/>
                <a:cs typeface="Times New Roman" panose="02020603050405020304" pitchFamily="18" charset="0"/>
              </a:rPr>
              <a:t> </a:t>
            </a:r>
            <a:r>
              <a:rPr lang="en-US" sz="2200" b="1" dirty="0" err="1" smtClean="0">
                <a:solidFill>
                  <a:schemeClr val="tx1"/>
                </a:solidFill>
                <a:latin typeface="Times New Roman" panose="02020603050405020304" pitchFamily="18" charset="0"/>
                <a:cs typeface="Times New Roman" panose="02020603050405020304" pitchFamily="18" charset="0"/>
              </a:rPr>
              <a:t>tư</a:t>
            </a:r>
            <a:r>
              <a:rPr lang="en-US" sz="2200" b="1" dirty="0" smtClean="0">
                <a:solidFill>
                  <a:schemeClr val="tx1"/>
                </a:solidFill>
                <a:latin typeface="Times New Roman" panose="02020603050405020304" pitchFamily="18" charset="0"/>
                <a:cs typeface="Times New Roman" panose="02020603050405020304" pitchFamily="18" charset="0"/>
              </a:rPr>
              <a:t> </a:t>
            </a:r>
            <a:r>
              <a:rPr lang="en-US" sz="2200" b="1" dirty="0" err="1" smtClean="0">
                <a:solidFill>
                  <a:schemeClr val="tx1"/>
                </a:solidFill>
                <a:latin typeface="Times New Roman" panose="02020603050405020304" pitchFamily="18" charset="0"/>
                <a:cs typeface="Times New Roman" panose="02020603050405020304" pitchFamily="18" charset="0"/>
              </a:rPr>
              <a:t>số</a:t>
            </a:r>
            <a:r>
              <a:rPr lang="en-US" sz="2200" b="1" dirty="0" smtClean="0">
                <a:solidFill>
                  <a:schemeClr val="tx1"/>
                </a:solidFill>
                <a:latin typeface="Times New Roman" panose="02020603050405020304" pitchFamily="18" charset="0"/>
                <a:cs typeface="Times New Roman" panose="02020603050405020304" pitchFamily="18" charset="0"/>
              </a:rPr>
              <a:t> 53/2022/TT-BTC:</a:t>
            </a:r>
            <a:endParaRPr lang="en-US" sz="2200" dirty="0">
              <a:solidFill>
                <a:schemeClr val="tx1"/>
              </a:solidFill>
              <a:latin typeface="Times New Roman" panose="02020603050405020304" pitchFamily="18" charset="0"/>
              <a:cs typeface="Times New Roman" panose="02020603050405020304" pitchFamily="18" charset="0"/>
            </a:endParaRPr>
          </a:p>
        </p:txBody>
      </p:sp>
      <p:sp>
        <p:nvSpPr>
          <p:cNvPr id="10" name="Title 68">
            <a:extLst>
              <a:ext uri="{FF2B5EF4-FFF2-40B4-BE49-F238E27FC236}">
                <a16:creationId xmlns:a16="http://schemas.microsoft.com/office/drawing/2014/main" id="{100430C7-6B68-C702-F511-12150BB1522F}"/>
              </a:ext>
            </a:extLst>
          </p:cNvPr>
          <p:cNvSpPr>
            <a:spLocks noGrp="1"/>
          </p:cNvSpPr>
          <p:nvPr>
            <p:ph type="title"/>
          </p:nvPr>
        </p:nvSpPr>
        <p:spPr>
          <a:xfrm>
            <a:off x="5241637" y="379065"/>
            <a:ext cx="2744381" cy="560211"/>
          </a:xfrm>
          <a:solidFill>
            <a:schemeClr val="accent4">
              <a:lumMod val="20000"/>
              <a:lumOff val="80000"/>
            </a:schemeClr>
          </a:solidFill>
          <a:ln>
            <a:solidFill>
              <a:schemeClr val="accent1"/>
            </a:solidFill>
          </a:ln>
        </p:spPr>
        <p:txBody>
          <a:bodyPr>
            <a:noAutofit/>
          </a:bodyPr>
          <a:lstStyle/>
          <a:p>
            <a:r>
              <a:rPr lang="en-US" sz="2500" b="1" dirty="0" err="1" smtClean="0">
                <a:latin typeface="Times New Roman" pitchFamily="18" charset="0"/>
                <a:cs typeface="Times New Roman" pitchFamily="18" charset="0"/>
              </a:rPr>
              <a:t>Quản</a:t>
            </a:r>
            <a:r>
              <a:rPr lang="en-US" sz="2500" b="1" dirty="0" smtClean="0">
                <a:latin typeface="Times New Roman" pitchFamily="18" charset="0"/>
                <a:cs typeface="Times New Roman" pitchFamily="18" charset="0"/>
              </a:rPr>
              <a:t> </a:t>
            </a:r>
            <a:r>
              <a:rPr lang="en-US" sz="2500" b="1" dirty="0" err="1" smtClean="0">
                <a:latin typeface="Times New Roman" pitchFamily="18" charset="0"/>
                <a:cs typeface="Times New Roman" pitchFamily="18" charset="0"/>
              </a:rPr>
              <a:t>lý</a:t>
            </a:r>
            <a:r>
              <a:rPr lang="en-US" sz="2500" b="1" dirty="0" smtClean="0">
                <a:latin typeface="Times New Roman" pitchFamily="18" charset="0"/>
                <a:cs typeface="Times New Roman" pitchFamily="18" charset="0"/>
              </a:rPr>
              <a:t> </a:t>
            </a:r>
            <a:r>
              <a:rPr lang="en-US" sz="2500" b="1" dirty="0" err="1" smtClean="0">
                <a:latin typeface="Times New Roman" pitchFamily="18" charset="0"/>
                <a:cs typeface="Times New Roman" pitchFamily="18" charset="0"/>
              </a:rPr>
              <a:t>tài</a:t>
            </a:r>
            <a:r>
              <a:rPr lang="en-US" sz="2500" b="1" dirty="0" smtClean="0">
                <a:latin typeface="Times New Roman" pitchFamily="18" charset="0"/>
                <a:cs typeface="Times New Roman" pitchFamily="18" charset="0"/>
              </a:rPr>
              <a:t> </a:t>
            </a:r>
            <a:r>
              <a:rPr lang="en-US" sz="2500" b="1" dirty="0" err="1" smtClean="0">
                <a:latin typeface="Times New Roman" pitchFamily="18" charset="0"/>
                <a:cs typeface="Times New Roman" pitchFamily="18" charset="0"/>
              </a:rPr>
              <a:t>chính</a:t>
            </a:r>
            <a:r>
              <a:rPr lang="en-US" sz="2500" b="1" dirty="0" smtClean="0">
                <a:latin typeface="Times New Roman" pitchFamily="18" charset="0"/>
                <a:cs typeface="Times New Roman" pitchFamily="18" charset="0"/>
              </a:rPr>
              <a:t>:</a:t>
            </a:r>
            <a:endParaRPr lang="en-US" sz="2500" b="1" dirty="0"/>
          </a:p>
        </p:txBody>
      </p:sp>
    </p:spTree>
    <p:extLst>
      <p:ext uri="{BB962C8B-B14F-4D97-AF65-F5344CB8AC3E}">
        <p14:creationId xmlns:p14="http://schemas.microsoft.com/office/powerpoint/2010/main" val="71631525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D5F0FCF-F3D0-EB49-3F54-271E741C8AB6}"/>
              </a:ext>
            </a:extLst>
          </p:cNvPr>
          <p:cNvSpPr/>
          <p:nvPr/>
        </p:nvSpPr>
        <p:spPr>
          <a:xfrm>
            <a:off x="89647" y="1307478"/>
            <a:ext cx="1594221" cy="386713"/>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tx1"/>
                </a:solidFill>
                <a:latin typeface="Times New Roman" panose="02020603050405020304" pitchFamily="18" charset="0"/>
                <a:cs typeface="Times New Roman" panose="02020603050405020304" pitchFamily="18" charset="0"/>
              </a:rPr>
              <a:t>1. </a:t>
            </a:r>
            <a:r>
              <a:rPr lang="en-US" sz="2000" b="1" dirty="0" err="1">
                <a:solidFill>
                  <a:schemeClr val="tx1"/>
                </a:solidFill>
                <a:latin typeface="Times New Roman" panose="02020603050405020304" pitchFamily="18" charset="0"/>
                <a:cs typeface="Times New Roman" panose="02020603050405020304" pitchFamily="18" charset="0"/>
              </a:rPr>
              <a:t>Mục</a:t>
            </a:r>
            <a:r>
              <a:rPr lang="en-US" sz="2000"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tiêu</a:t>
            </a:r>
            <a:endParaRPr lang="en-US" b="1" dirty="0">
              <a:solidFill>
                <a:schemeClr val="tx1"/>
              </a:solidFill>
              <a:latin typeface="Times New Roman" panose="02020603050405020304" pitchFamily="18" charset="0"/>
              <a:cs typeface="Times New Roman" panose="02020603050405020304" pitchFamily="18" charset="0"/>
            </a:endParaRPr>
          </a:p>
        </p:txBody>
      </p:sp>
      <p:sp>
        <p:nvSpPr>
          <p:cNvPr id="17" name="Rectangle 16">
            <a:extLst>
              <a:ext uri="{FF2B5EF4-FFF2-40B4-BE49-F238E27FC236}">
                <a16:creationId xmlns:a16="http://schemas.microsoft.com/office/drawing/2014/main" id="{55661087-1740-23B5-8ACE-C794AA32DFCE}"/>
              </a:ext>
            </a:extLst>
          </p:cNvPr>
          <p:cNvSpPr/>
          <p:nvPr/>
        </p:nvSpPr>
        <p:spPr>
          <a:xfrm>
            <a:off x="65189" y="1994339"/>
            <a:ext cx="1697246" cy="393863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r>
              <a:rPr lang="en-US" sz="1800" dirty="0" err="1">
                <a:solidFill>
                  <a:schemeClr val="tx1"/>
                </a:solidFill>
                <a:effectLst/>
                <a:latin typeface="Times New Roman" panose="02020603050405020304" pitchFamily="18" charset="0"/>
                <a:ea typeface="Calibri" panose="020F0502020204030204" pitchFamily="34" charset="0"/>
              </a:rPr>
              <a:t>Đảm</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bảo</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tỷ</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lệ</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smtClean="0">
                <a:solidFill>
                  <a:schemeClr val="tx1"/>
                </a:solidFill>
                <a:effectLst/>
                <a:latin typeface="Times New Roman" panose="02020603050405020304" pitchFamily="18" charset="0"/>
                <a:ea typeface="Calibri" panose="020F0502020204030204" pitchFamily="34" charset="0"/>
              </a:rPr>
              <a:t>cán</a:t>
            </a:r>
            <a:r>
              <a:rPr lang="en-US" sz="1800" dirty="0" smtClean="0">
                <a:solidFill>
                  <a:schemeClr val="tx1"/>
                </a:solidFill>
                <a:effectLst/>
                <a:latin typeface="Times New Roman" panose="02020603050405020304" pitchFamily="18" charset="0"/>
                <a:ea typeface="Calibri" panose="020F0502020204030204" pitchFamily="34" charset="0"/>
              </a:rPr>
              <a:t> </a:t>
            </a:r>
            <a:r>
              <a:rPr lang="en-US" sz="1800" dirty="0" err="1" smtClean="0">
                <a:solidFill>
                  <a:schemeClr val="tx1"/>
                </a:solidFill>
                <a:effectLst/>
                <a:latin typeface="Times New Roman" panose="02020603050405020304" pitchFamily="18" charset="0"/>
                <a:ea typeface="Calibri" panose="020F0502020204030204" pitchFamily="34" charset="0"/>
              </a:rPr>
              <a:t>bộ</a:t>
            </a:r>
            <a:r>
              <a:rPr lang="en-US" sz="1800" dirty="0" smtClean="0">
                <a:solidFill>
                  <a:schemeClr val="tx1"/>
                </a:solidFill>
                <a:effectLst/>
                <a:latin typeface="Times New Roman" panose="02020603050405020304" pitchFamily="18" charset="0"/>
                <a:ea typeface="Calibri" panose="020F0502020204030204" pitchFamily="34" charset="0"/>
              </a:rPr>
              <a:t> </a:t>
            </a:r>
            <a:r>
              <a:rPr lang="en-US" sz="1800" dirty="0" err="1" smtClean="0">
                <a:solidFill>
                  <a:schemeClr val="tx1"/>
                </a:solidFill>
                <a:effectLst/>
                <a:latin typeface="Times New Roman" panose="02020603050405020304" pitchFamily="18" charset="0"/>
                <a:ea typeface="Calibri" panose="020F0502020204030204" pitchFamily="34" charset="0"/>
              </a:rPr>
              <a:t>xã</a:t>
            </a:r>
            <a:r>
              <a:rPr lang="en-US" sz="1800" dirty="0" smtClean="0">
                <a:solidFill>
                  <a:schemeClr val="tx1"/>
                </a:solidFill>
                <a:effectLst/>
                <a:latin typeface="Times New Roman" panose="02020603050405020304" pitchFamily="18" charset="0"/>
                <a:ea typeface="Calibri" panose="020F0502020204030204" pitchFamily="34" charset="0"/>
              </a:rPr>
              <a:t> </a:t>
            </a:r>
            <a:r>
              <a:rPr lang="en-US" sz="1800" dirty="0" err="1" smtClean="0">
                <a:solidFill>
                  <a:schemeClr val="tx1"/>
                </a:solidFill>
                <a:effectLst/>
                <a:latin typeface="Times New Roman" panose="02020603050405020304" pitchFamily="18" charset="0"/>
                <a:ea typeface="Calibri" panose="020F0502020204030204" pitchFamily="34" charset="0"/>
              </a:rPr>
              <a:t>được</a:t>
            </a:r>
            <a:r>
              <a:rPr lang="en-US" sz="1800" dirty="0" smtClean="0">
                <a:solidFill>
                  <a:schemeClr val="tx1"/>
                </a:solidFill>
                <a:effectLst/>
                <a:latin typeface="Times New Roman" panose="02020603050405020304" pitchFamily="18" charset="0"/>
                <a:ea typeface="Calibri" panose="020F0502020204030204" pitchFamily="34" charset="0"/>
              </a:rPr>
              <a:t> </a:t>
            </a:r>
            <a:r>
              <a:rPr lang="en-US" sz="1800" dirty="0" err="1" smtClean="0">
                <a:solidFill>
                  <a:schemeClr val="tx1"/>
                </a:solidFill>
                <a:effectLst/>
                <a:latin typeface="Times New Roman" panose="02020603050405020304" pitchFamily="18" charset="0"/>
                <a:ea typeface="Calibri" panose="020F0502020204030204" pitchFamily="34" charset="0"/>
              </a:rPr>
              <a:t>bồi</a:t>
            </a:r>
            <a:r>
              <a:rPr lang="en-US" sz="1800" dirty="0" smtClean="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dưỡng</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tập</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huấn</a:t>
            </a:r>
            <a:r>
              <a:rPr lang="en-US" sz="1800" dirty="0">
                <a:solidFill>
                  <a:schemeClr val="tx1"/>
                </a:solidFill>
                <a:effectLst/>
                <a:latin typeface="Times New Roman" panose="02020603050405020304" pitchFamily="18" charset="0"/>
                <a:ea typeface="Calibri" panose="020F0502020204030204" pitchFamily="34" charset="0"/>
              </a:rPr>
              <a:t>: </a:t>
            </a:r>
            <a:endParaRPr lang="en-US" dirty="0">
              <a:solidFill>
                <a:schemeClr val="tx1"/>
              </a:solidFill>
              <a:latin typeface="Times New Roman" panose="02020603050405020304" pitchFamily="18" charset="0"/>
              <a:ea typeface="Calibri" panose="020F0502020204030204" pitchFamily="34" charset="0"/>
            </a:endParaRPr>
          </a:p>
          <a:p>
            <a:pPr algn="just"/>
            <a:r>
              <a:rPr lang="en-US" i="1" dirty="0">
                <a:solidFill>
                  <a:schemeClr val="tx1"/>
                </a:solidFill>
                <a:latin typeface="Times New Roman" panose="02020603050405020304" pitchFamily="18" charset="0"/>
                <a:ea typeface="Calibri" panose="020F0502020204030204" pitchFamily="34" charset="0"/>
              </a:rPr>
              <a:t>- </a:t>
            </a:r>
            <a:r>
              <a:rPr lang="en-US" i="1" dirty="0" err="1">
                <a:solidFill>
                  <a:schemeClr val="tx1"/>
                </a:solidFill>
                <a:latin typeface="Times New Roman" panose="02020603050405020304" pitchFamily="18" charset="0"/>
                <a:ea typeface="Calibri" panose="020F0502020204030204" pitchFamily="34" charset="0"/>
              </a:rPr>
              <a:t>Đạt</a:t>
            </a:r>
            <a:r>
              <a:rPr lang="en-US" i="1" dirty="0">
                <a:solidFill>
                  <a:schemeClr val="tx1"/>
                </a:solidFill>
                <a:latin typeface="Times New Roman" panose="02020603050405020304" pitchFamily="18" charset="0"/>
                <a:ea typeface="Calibri" panose="020F0502020204030204" pitchFamily="34" charset="0"/>
              </a:rPr>
              <a:t> </a:t>
            </a:r>
            <a:r>
              <a:rPr lang="en-US" sz="1800" i="1" dirty="0" err="1">
                <a:solidFill>
                  <a:schemeClr val="tx1"/>
                </a:solidFill>
                <a:effectLst/>
                <a:latin typeface="Times New Roman" panose="02020603050405020304" pitchFamily="18" charset="0"/>
                <a:ea typeface="Calibri" panose="020F0502020204030204" pitchFamily="34" charset="0"/>
              </a:rPr>
              <a:t>tối</a:t>
            </a:r>
            <a:r>
              <a:rPr lang="en-US" sz="1800" i="1" dirty="0">
                <a:solidFill>
                  <a:schemeClr val="tx1"/>
                </a:solidFill>
                <a:effectLst/>
                <a:latin typeface="Times New Roman" panose="02020603050405020304" pitchFamily="18" charset="0"/>
                <a:ea typeface="Calibri" panose="020F0502020204030204" pitchFamily="34" charset="0"/>
              </a:rPr>
              <a:t> </a:t>
            </a:r>
            <a:r>
              <a:rPr lang="en-US" sz="1800" i="1" dirty="0" err="1">
                <a:solidFill>
                  <a:schemeClr val="tx1"/>
                </a:solidFill>
                <a:effectLst/>
                <a:latin typeface="Times New Roman" panose="02020603050405020304" pitchFamily="18" charset="0"/>
                <a:ea typeface="Calibri" panose="020F0502020204030204" pitchFamily="34" charset="0"/>
              </a:rPr>
              <a:t>thiểu</a:t>
            </a:r>
            <a:r>
              <a:rPr lang="en-US" sz="1800" i="1" dirty="0">
                <a:solidFill>
                  <a:schemeClr val="tx1"/>
                </a:solidFill>
                <a:effectLst/>
                <a:latin typeface="Times New Roman" panose="02020603050405020304" pitchFamily="18" charset="0"/>
                <a:ea typeface="Calibri" panose="020F0502020204030204" pitchFamily="34" charset="0"/>
              </a:rPr>
              <a:t> 80% </a:t>
            </a:r>
            <a:r>
              <a:rPr lang="en-US" sz="1800" i="1" dirty="0" err="1">
                <a:solidFill>
                  <a:schemeClr val="tx1"/>
                </a:solidFill>
                <a:effectLst/>
                <a:latin typeface="Times New Roman" panose="02020603050405020304" pitchFamily="18" charset="0"/>
                <a:ea typeface="Calibri" panose="020F0502020204030204" pitchFamily="34" charset="0"/>
              </a:rPr>
              <a:t>đối</a:t>
            </a:r>
            <a:r>
              <a:rPr lang="en-US" sz="1800" i="1" dirty="0">
                <a:solidFill>
                  <a:schemeClr val="tx1"/>
                </a:solidFill>
                <a:effectLst/>
                <a:latin typeface="Times New Roman" panose="02020603050405020304" pitchFamily="18" charset="0"/>
                <a:ea typeface="Calibri" panose="020F0502020204030204" pitchFamily="34" charset="0"/>
              </a:rPr>
              <a:t> </a:t>
            </a:r>
            <a:r>
              <a:rPr lang="en-US" sz="1800" i="1" dirty="0" err="1">
                <a:solidFill>
                  <a:schemeClr val="tx1"/>
                </a:solidFill>
                <a:effectLst/>
                <a:latin typeface="Times New Roman" panose="02020603050405020304" pitchFamily="18" charset="0"/>
                <a:ea typeface="Calibri" panose="020F0502020204030204" pitchFamily="34" charset="0"/>
              </a:rPr>
              <a:t>với</a:t>
            </a:r>
            <a:r>
              <a:rPr lang="en-US" sz="1800" i="1" dirty="0">
                <a:solidFill>
                  <a:schemeClr val="tx1"/>
                </a:solidFill>
                <a:effectLst/>
                <a:latin typeface="Times New Roman" panose="02020603050405020304" pitchFamily="18" charset="0"/>
                <a:ea typeface="Calibri" panose="020F0502020204030204" pitchFamily="34" charset="0"/>
              </a:rPr>
              <a:t> </a:t>
            </a:r>
            <a:r>
              <a:rPr lang="en-US" sz="1800" i="1" dirty="0" err="1">
                <a:solidFill>
                  <a:schemeClr val="tx1"/>
                </a:solidFill>
                <a:effectLst/>
                <a:latin typeface="Times New Roman" panose="02020603050405020304" pitchFamily="18" charset="0"/>
                <a:ea typeface="Calibri" panose="020F0502020204030204" pitchFamily="34" charset="0"/>
              </a:rPr>
              <a:t>các</a:t>
            </a:r>
            <a:r>
              <a:rPr lang="en-US" sz="1800" i="1" dirty="0">
                <a:solidFill>
                  <a:schemeClr val="tx1"/>
                </a:solidFill>
                <a:effectLst/>
                <a:latin typeface="Times New Roman" panose="02020603050405020304" pitchFamily="18" charset="0"/>
                <a:ea typeface="Calibri" panose="020F0502020204030204" pitchFamily="34" charset="0"/>
              </a:rPr>
              <a:t> </a:t>
            </a:r>
            <a:r>
              <a:rPr lang="en-US" sz="1800" i="1" dirty="0" err="1">
                <a:solidFill>
                  <a:schemeClr val="tx1"/>
                </a:solidFill>
                <a:effectLst/>
                <a:latin typeface="Times New Roman" panose="02020603050405020304" pitchFamily="18" charset="0"/>
                <a:ea typeface="Calibri" panose="020F0502020204030204" pitchFamily="34" charset="0"/>
              </a:rPr>
              <a:t>xã</a:t>
            </a:r>
            <a:r>
              <a:rPr lang="en-US" sz="1800" i="1" dirty="0">
                <a:solidFill>
                  <a:schemeClr val="tx1"/>
                </a:solidFill>
                <a:effectLst/>
                <a:latin typeface="Times New Roman" panose="02020603050405020304" pitchFamily="18" charset="0"/>
                <a:ea typeface="Calibri" panose="020F0502020204030204" pitchFamily="34" charset="0"/>
              </a:rPr>
              <a:t> </a:t>
            </a:r>
            <a:r>
              <a:rPr lang="en-US" sz="1800" i="1" dirty="0" err="1">
                <a:solidFill>
                  <a:schemeClr val="tx1"/>
                </a:solidFill>
                <a:effectLst/>
                <a:latin typeface="Times New Roman" panose="02020603050405020304" pitchFamily="18" charset="0"/>
                <a:ea typeface="Calibri" panose="020F0502020204030204" pitchFamily="34" charset="0"/>
              </a:rPr>
              <a:t>vùng</a:t>
            </a:r>
            <a:r>
              <a:rPr lang="en-US" sz="1800" i="1" dirty="0">
                <a:solidFill>
                  <a:schemeClr val="tx1"/>
                </a:solidFill>
                <a:effectLst/>
                <a:latin typeface="Times New Roman" panose="02020603050405020304" pitchFamily="18" charset="0"/>
                <a:ea typeface="Calibri" panose="020F0502020204030204" pitchFamily="34" charset="0"/>
              </a:rPr>
              <a:t> </a:t>
            </a:r>
            <a:r>
              <a:rPr lang="en-US" sz="1800" i="1" dirty="0" err="1">
                <a:solidFill>
                  <a:schemeClr val="tx1"/>
                </a:solidFill>
                <a:effectLst/>
                <a:latin typeface="Times New Roman" panose="02020603050405020304" pitchFamily="18" charset="0"/>
                <a:ea typeface="Calibri" panose="020F0502020204030204" pitchFamily="34" charset="0"/>
              </a:rPr>
              <a:t>đồng</a:t>
            </a:r>
            <a:r>
              <a:rPr lang="en-US" sz="1800" i="1" dirty="0">
                <a:solidFill>
                  <a:schemeClr val="tx1"/>
                </a:solidFill>
                <a:effectLst/>
                <a:latin typeface="Times New Roman" panose="02020603050405020304" pitchFamily="18" charset="0"/>
                <a:ea typeface="Calibri" panose="020F0502020204030204" pitchFamily="34" charset="0"/>
              </a:rPr>
              <a:t> </a:t>
            </a:r>
            <a:r>
              <a:rPr lang="en-US" sz="1800" i="1" dirty="0" err="1">
                <a:solidFill>
                  <a:schemeClr val="tx1"/>
                </a:solidFill>
                <a:effectLst/>
                <a:latin typeface="Times New Roman" panose="02020603050405020304" pitchFamily="18" charset="0"/>
                <a:ea typeface="Calibri" panose="020F0502020204030204" pitchFamily="34" charset="0"/>
              </a:rPr>
              <a:t>bào</a:t>
            </a:r>
            <a:r>
              <a:rPr lang="en-US" sz="1800" i="1" dirty="0">
                <a:solidFill>
                  <a:schemeClr val="tx1"/>
                </a:solidFill>
                <a:effectLst/>
                <a:latin typeface="Times New Roman" panose="02020603050405020304" pitchFamily="18" charset="0"/>
                <a:ea typeface="Calibri" panose="020F0502020204030204" pitchFamily="34" charset="0"/>
              </a:rPr>
              <a:t> </a:t>
            </a:r>
            <a:r>
              <a:rPr lang="en-US" sz="1800" i="1" dirty="0" err="1">
                <a:solidFill>
                  <a:schemeClr val="tx1"/>
                </a:solidFill>
                <a:effectLst/>
                <a:latin typeface="Times New Roman" panose="02020603050405020304" pitchFamily="18" charset="0"/>
                <a:ea typeface="Calibri" panose="020F0502020204030204" pitchFamily="34" charset="0"/>
              </a:rPr>
              <a:t>dân</a:t>
            </a:r>
            <a:r>
              <a:rPr lang="en-US" sz="1800" i="1" dirty="0">
                <a:solidFill>
                  <a:schemeClr val="tx1"/>
                </a:solidFill>
                <a:effectLst/>
                <a:latin typeface="Times New Roman" panose="02020603050405020304" pitchFamily="18" charset="0"/>
                <a:ea typeface="Calibri" panose="020F0502020204030204" pitchFamily="34" charset="0"/>
              </a:rPr>
              <a:t> </a:t>
            </a:r>
            <a:r>
              <a:rPr lang="en-US" sz="1800" i="1" dirty="0" err="1">
                <a:solidFill>
                  <a:schemeClr val="tx1"/>
                </a:solidFill>
                <a:effectLst/>
                <a:latin typeface="Times New Roman" panose="02020603050405020304" pitchFamily="18" charset="0"/>
                <a:ea typeface="Calibri" panose="020F0502020204030204" pitchFamily="34" charset="0"/>
              </a:rPr>
              <a:t>tộc</a:t>
            </a:r>
            <a:r>
              <a:rPr lang="en-US" sz="1800" i="1" dirty="0">
                <a:solidFill>
                  <a:schemeClr val="tx1"/>
                </a:solidFill>
                <a:effectLst/>
                <a:latin typeface="Times New Roman" panose="02020603050405020304" pitchFamily="18" charset="0"/>
                <a:ea typeface="Calibri" panose="020F0502020204030204" pitchFamily="34" charset="0"/>
              </a:rPr>
              <a:t> </a:t>
            </a:r>
            <a:r>
              <a:rPr lang="en-US" sz="1800" i="1" dirty="0" err="1">
                <a:solidFill>
                  <a:schemeClr val="tx1"/>
                </a:solidFill>
                <a:effectLst/>
                <a:latin typeface="Times New Roman" panose="02020603050405020304" pitchFamily="18" charset="0"/>
                <a:ea typeface="Calibri" panose="020F0502020204030204" pitchFamily="34" charset="0"/>
              </a:rPr>
              <a:t>thiểu</a:t>
            </a:r>
            <a:r>
              <a:rPr lang="en-US" sz="1800" i="1" dirty="0">
                <a:solidFill>
                  <a:schemeClr val="tx1"/>
                </a:solidFill>
                <a:effectLst/>
                <a:latin typeface="Times New Roman" panose="02020603050405020304" pitchFamily="18" charset="0"/>
                <a:ea typeface="Calibri" panose="020F0502020204030204" pitchFamily="34" charset="0"/>
              </a:rPr>
              <a:t> </a:t>
            </a:r>
            <a:r>
              <a:rPr lang="en-US" sz="1800" i="1" dirty="0" err="1">
                <a:solidFill>
                  <a:schemeClr val="tx1"/>
                </a:solidFill>
                <a:effectLst/>
                <a:latin typeface="Times New Roman" panose="02020603050405020304" pitchFamily="18" charset="0"/>
                <a:ea typeface="Calibri" panose="020F0502020204030204" pitchFamily="34" charset="0"/>
              </a:rPr>
              <a:t>số</a:t>
            </a:r>
            <a:r>
              <a:rPr lang="en-US" sz="1800" i="1" dirty="0">
                <a:solidFill>
                  <a:schemeClr val="tx1"/>
                </a:solidFill>
                <a:effectLst/>
                <a:latin typeface="Times New Roman" panose="02020603050405020304" pitchFamily="18" charset="0"/>
                <a:ea typeface="Calibri" panose="020F0502020204030204" pitchFamily="34" charset="0"/>
              </a:rPr>
              <a:t> </a:t>
            </a:r>
            <a:r>
              <a:rPr lang="en-US" sz="1800" i="1" dirty="0" err="1">
                <a:solidFill>
                  <a:schemeClr val="tx1"/>
                </a:solidFill>
                <a:effectLst/>
                <a:latin typeface="Times New Roman" panose="02020603050405020304" pitchFamily="18" charset="0"/>
                <a:ea typeface="Calibri" panose="020F0502020204030204" pitchFamily="34" charset="0"/>
              </a:rPr>
              <a:t>và</a:t>
            </a:r>
            <a:r>
              <a:rPr lang="en-US" sz="1800" i="1" dirty="0">
                <a:solidFill>
                  <a:schemeClr val="tx1"/>
                </a:solidFill>
                <a:effectLst/>
                <a:latin typeface="Times New Roman" panose="02020603050405020304" pitchFamily="18" charset="0"/>
                <a:ea typeface="Calibri" panose="020F0502020204030204" pitchFamily="34" charset="0"/>
              </a:rPr>
              <a:t> </a:t>
            </a:r>
            <a:r>
              <a:rPr lang="en-US" sz="1800" i="1" dirty="0" err="1">
                <a:solidFill>
                  <a:schemeClr val="tx1"/>
                </a:solidFill>
                <a:effectLst/>
                <a:latin typeface="Times New Roman" panose="02020603050405020304" pitchFamily="18" charset="0"/>
                <a:ea typeface="Calibri" panose="020F0502020204030204" pitchFamily="34" charset="0"/>
              </a:rPr>
              <a:t>miền</a:t>
            </a:r>
            <a:r>
              <a:rPr lang="en-US" sz="1800" i="1" dirty="0">
                <a:solidFill>
                  <a:schemeClr val="tx1"/>
                </a:solidFill>
                <a:effectLst/>
                <a:latin typeface="Times New Roman" panose="02020603050405020304" pitchFamily="18" charset="0"/>
                <a:ea typeface="Calibri" panose="020F0502020204030204" pitchFamily="34" charset="0"/>
              </a:rPr>
              <a:t> </a:t>
            </a:r>
            <a:r>
              <a:rPr lang="en-US" sz="1800" i="1" dirty="0" err="1">
                <a:solidFill>
                  <a:schemeClr val="tx1"/>
                </a:solidFill>
                <a:effectLst/>
                <a:latin typeface="Times New Roman" panose="02020603050405020304" pitchFamily="18" charset="0"/>
                <a:ea typeface="Calibri" panose="020F0502020204030204" pitchFamily="34" charset="0"/>
              </a:rPr>
              <a:t>núi</a:t>
            </a:r>
            <a:r>
              <a:rPr lang="en-US" sz="1800" i="1" dirty="0">
                <a:solidFill>
                  <a:schemeClr val="tx1"/>
                </a:solidFill>
                <a:effectLst/>
                <a:latin typeface="Times New Roman" panose="02020603050405020304" pitchFamily="18" charset="0"/>
                <a:ea typeface="Calibri" panose="020F0502020204030204" pitchFamily="34" charset="0"/>
              </a:rPr>
              <a:t>, </a:t>
            </a:r>
            <a:r>
              <a:rPr lang="en-US" sz="1800" i="1" dirty="0" err="1">
                <a:solidFill>
                  <a:schemeClr val="tx1"/>
                </a:solidFill>
                <a:effectLst/>
                <a:latin typeface="Times New Roman" panose="02020603050405020304" pitchFamily="18" charset="0"/>
                <a:ea typeface="Calibri" panose="020F0502020204030204" pitchFamily="34" charset="0"/>
              </a:rPr>
              <a:t>hải</a:t>
            </a:r>
            <a:r>
              <a:rPr lang="en-US" sz="1800" i="1" dirty="0">
                <a:solidFill>
                  <a:schemeClr val="tx1"/>
                </a:solidFill>
                <a:effectLst/>
                <a:latin typeface="Times New Roman" panose="02020603050405020304" pitchFamily="18" charset="0"/>
                <a:ea typeface="Calibri" panose="020F0502020204030204" pitchFamily="34" charset="0"/>
              </a:rPr>
              <a:t> </a:t>
            </a:r>
            <a:r>
              <a:rPr lang="en-US" sz="1800" i="1" dirty="0" err="1">
                <a:solidFill>
                  <a:schemeClr val="tx1"/>
                </a:solidFill>
                <a:effectLst/>
                <a:latin typeface="Times New Roman" panose="02020603050405020304" pitchFamily="18" charset="0"/>
                <a:ea typeface="Calibri" panose="020F0502020204030204" pitchFamily="34" charset="0"/>
              </a:rPr>
              <a:t>đảo</a:t>
            </a:r>
            <a:r>
              <a:rPr lang="en-US" sz="1800" i="1" dirty="0">
                <a:solidFill>
                  <a:schemeClr val="tx1"/>
                </a:solidFill>
                <a:effectLst/>
                <a:latin typeface="Times New Roman" panose="02020603050405020304" pitchFamily="18" charset="0"/>
                <a:ea typeface="Calibri" panose="020F0502020204030204" pitchFamily="34" charset="0"/>
              </a:rPr>
              <a:t>; </a:t>
            </a:r>
          </a:p>
          <a:p>
            <a:pPr algn="just"/>
            <a:r>
              <a:rPr lang="en-US" i="1" dirty="0">
                <a:solidFill>
                  <a:schemeClr val="tx1"/>
                </a:solidFill>
                <a:latin typeface="Times New Roman" panose="02020603050405020304" pitchFamily="18" charset="0"/>
                <a:ea typeface="Calibri" panose="020F0502020204030204" pitchFamily="34" charset="0"/>
              </a:rPr>
              <a:t>- </a:t>
            </a:r>
            <a:r>
              <a:rPr lang="en-US" i="1" dirty="0" err="1">
                <a:solidFill>
                  <a:schemeClr val="tx1"/>
                </a:solidFill>
                <a:latin typeface="Times New Roman" panose="02020603050405020304" pitchFamily="18" charset="0"/>
                <a:ea typeface="Calibri" panose="020F0502020204030204" pitchFamily="34" charset="0"/>
              </a:rPr>
              <a:t>Đạt</a:t>
            </a:r>
            <a:r>
              <a:rPr lang="en-US" i="1" dirty="0">
                <a:solidFill>
                  <a:schemeClr val="tx1"/>
                </a:solidFill>
                <a:latin typeface="Times New Roman" panose="02020603050405020304" pitchFamily="18" charset="0"/>
                <a:ea typeface="Calibri" panose="020F0502020204030204" pitchFamily="34" charset="0"/>
              </a:rPr>
              <a:t> </a:t>
            </a:r>
            <a:r>
              <a:rPr lang="en-US" sz="1800" i="1" dirty="0">
                <a:solidFill>
                  <a:schemeClr val="tx1"/>
                </a:solidFill>
                <a:effectLst/>
                <a:latin typeface="Times New Roman" panose="02020603050405020304" pitchFamily="18" charset="0"/>
                <a:ea typeface="Calibri" panose="020F0502020204030204" pitchFamily="34" charset="0"/>
              </a:rPr>
              <a:t>100% </a:t>
            </a:r>
            <a:r>
              <a:rPr lang="en-US" sz="1800" i="1" dirty="0" err="1">
                <a:solidFill>
                  <a:schemeClr val="tx1"/>
                </a:solidFill>
                <a:effectLst/>
                <a:latin typeface="Times New Roman" panose="02020603050405020304" pitchFamily="18" charset="0"/>
                <a:ea typeface="Calibri" panose="020F0502020204030204" pitchFamily="34" charset="0"/>
              </a:rPr>
              <a:t>đối</a:t>
            </a:r>
            <a:r>
              <a:rPr lang="en-US" sz="1800" i="1" dirty="0">
                <a:solidFill>
                  <a:schemeClr val="tx1"/>
                </a:solidFill>
                <a:effectLst/>
                <a:latin typeface="Times New Roman" panose="02020603050405020304" pitchFamily="18" charset="0"/>
                <a:ea typeface="Calibri" panose="020F0502020204030204" pitchFamily="34" charset="0"/>
              </a:rPr>
              <a:t> </a:t>
            </a:r>
            <a:r>
              <a:rPr lang="en-US" sz="1800" i="1" dirty="0" err="1">
                <a:solidFill>
                  <a:schemeClr val="tx1"/>
                </a:solidFill>
                <a:effectLst/>
                <a:latin typeface="Times New Roman" panose="02020603050405020304" pitchFamily="18" charset="0"/>
                <a:ea typeface="Calibri" panose="020F0502020204030204" pitchFamily="34" charset="0"/>
              </a:rPr>
              <a:t>với</a:t>
            </a:r>
            <a:r>
              <a:rPr lang="en-US" sz="1800" i="1" dirty="0">
                <a:solidFill>
                  <a:schemeClr val="tx1"/>
                </a:solidFill>
                <a:effectLst/>
                <a:latin typeface="Times New Roman" panose="02020603050405020304" pitchFamily="18" charset="0"/>
                <a:ea typeface="Calibri" panose="020F0502020204030204" pitchFamily="34" charset="0"/>
              </a:rPr>
              <a:t> </a:t>
            </a:r>
            <a:r>
              <a:rPr lang="en-US" sz="1800" i="1" dirty="0" err="1">
                <a:solidFill>
                  <a:schemeClr val="tx1"/>
                </a:solidFill>
                <a:effectLst/>
                <a:latin typeface="Times New Roman" panose="02020603050405020304" pitchFamily="18" charset="0"/>
                <a:ea typeface="Calibri" panose="020F0502020204030204" pitchFamily="34" charset="0"/>
              </a:rPr>
              <a:t>các</a:t>
            </a:r>
            <a:r>
              <a:rPr lang="en-US" sz="1800" i="1" dirty="0">
                <a:solidFill>
                  <a:schemeClr val="tx1"/>
                </a:solidFill>
                <a:effectLst/>
                <a:latin typeface="Times New Roman" panose="02020603050405020304" pitchFamily="18" charset="0"/>
                <a:ea typeface="Calibri" panose="020F0502020204030204" pitchFamily="34" charset="0"/>
              </a:rPr>
              <a:t> </a:t>
            </a:r>
            <a:r>
              <a:rPr lang="en-US" sz="1800" i="1" dirty="0" err="1">
                <a:solidFill>
                  <a:schemeClr val="tx1"/>
                </a:solidFill>
                <a:effectLst/>
                <a:latin typeface="Times New Roman" panose="02020603050405020304" pitchFamily="18" charset="0"/>
                <a:ea typeface="Calibri" panose="020F0502020204030204" pitchFamily="34" charset="0"/>
              </a:rPr>
              <a:t>xã</a:t>
            </a:r>
            <a:r>
              <a:rPr lang="en-US" sz="1800" i="1" dirty="0">
                <a:solidFill>
                  <a:schemeClr val="tx1"/>
                </a:solidFill>
                <a:effectLst/>
                <a:latin typeface="Times New Roman" panose="02020603050405020304" pitchFamily="18" charset="0"/>
                <a:ea typeface="Calibri" panose="020F0502020204030204" pitchFamily="34" charset="0"/>
              </a:rPr>
              <a:t> </a:t>
            </a:r>
            <a:r>
              <a:rPr lang="en-US" sz="1800" i="1" dirty="0" err="1">
                <a:solidFill>
                  <a:schemeClr val="tx1"/>
                </a:solidFill>
                <a:effectLst/>
                <a:latin typeface="Times New Roman" panose="02020603050405020304" pitchFamily="18" charset="0"/>
                <a:ea typeface="Calibri" panose="020F0502020204030204" pitchFamily="34" charset="0"/>
              </a:rPr>
              <a:t>còn</a:t>
            </a:r>
            <a:r>
              <a:rPr lang="en-US" sz="1800" i="1" dirty="0">
                <a:solidFill>
                  <a:schemeClr val="tx1"/>
                </a:solidFill>
                <a:effectLst/>
                <a:latin typeface="Times New Roman" panose="02020603050405020304" pitchFamily="18" charset="0"/>
                <a:ea typeface="Calibri" panose="020F0502020204030204" pitchFamily="34" charset="0"/>
              </a:rPr>
              <a:t> </a:t>
            </a:r>
            <a:r>
              <a:rPr lang="en-US" sz="1800" i="1" dirty="0" err="1">
                <a:solidFill>
                  <a:schemeClr val="tx1"/>
                </a:solidFill>
                <a:effectLst/>
                <a:latin typeface="Times New Roman" panose="02020603050405020304" pitchFamily="18" charset="0"/>
                <a:ea typeface="Calibri" panose="020F0502020204030204" pitchFamily="34" charset="0"/>
              </a:rPr>
              <a:t>lại</a:t>
            </a:r>
            <a:endParaRPr lang="en-US" sz="2000" i="1" dirty="0">
              <a:solidFill>
                <a:schemeClr val="tx1"/>
              </a:solidFill>
            </a:endParaRPr>
          </a:p>
        </p:txBody>
      </p:sp>
      <p:sp>
        <p:nvSpPr>
          <p:cNvPr id="22" name="Rectangle 21">
            <a:extLst>
              <a:ext uri="{FF2B5EF4-FFF2-40B4-BE49-F238E27FC236}">
                <a16:creationId xmlns:a16="http://schemas.microsoft.com/office/drawing/2014/main" id="{0CBA113B-1CC6-72AE-3E9F-B9CC167032B7}"/>
              </a:ext>
            </a:extLst>
          </p:cNvPr>
          <p:cNvSpPr/>
          <p:nvPr/>
        </p:nvSpPr>
        <p:spPr>
          <a:xfrm>
            <a:off x="1909279" y="1300380"/>
            <a:ext cx="2420753" cy="415818"/>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Times New Roman" panose="02020603050405020304" pitchFamily="18" charset="0"/>
                <a:cs typeface="Times New Roman" panose="02020603050405020304" pitchFamily="18" charset="0"/>
              </a:rPr>
              <a:t>2. </a:t>
            </a:r>
            <a:r>
              <a:rPr lang="en-US" b="1" dirty="0" err="1">
                <a:solidFill>
                  <a:schemeClr val="tx1"/>
                </a:solidFill>
                <a:latin typeface="Times New Roman" panose="02020603050405020304" pitchFamily="18" charset="0"/>
                <a:cs typeface="Times New Roman" panose="02020603050405020304" pitchFamily="18" charset="0"/>
              </a:rPr>
              <a:t>Đối</a:t>
            </a: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tượng</a:t>
            </a: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thực</a:t>
            </a: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hiện</a:t>
            </a:r>
            <a:endParaRPr lang="en-US" b="1" dirty="0">
              <a:solidFill>
                <a:schemeClr val="tx1"/>
              </a:solidFill>
              <a:latin typeface="Times New Roman" panose="02020603050405020304" pitchFamily="18" charset="0"/>
              <a:cs typeface="Times New Roman" panose="02020603050405020304" pitchFamily="18" charset="0"/>
            </a:endParaRPr>
          </a:p>
        </p:txBody>
      </p:sp>
      <p:sp>
        <p:nvSpPr>
          <p:cNvPr id="23" name="Rectangle 22">
            <a:extLst>
              <a:ext uri="{FF2B5EF4-FFF2-40B4-BE49-F238E27FC236}">
                <a16:creationId xmlns:a16="http://schemas.microsoft.com/office/drawing/2014/main" id="{2E687B1B-388E-F653-7947-A14D7370AB45}"/>
              </a:ext>
            </a:extLst>
          </p:cNvPr>
          <p:cNvSpPr/>
          <p:nvPr/>
        </p:nvSpPr>
        <p:spPr>
          <a:xfrm>
            <a:off x="4799061" y="1278858"/>
            <a:ext cx="4129181" cy="433469"/>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Times New Roman" panose="02020603050405020304" pitchFamily="18" charset="0"/>
                <a:cs typeface="Times New Roman" panose="02020603050405020304" pitchFamily="18" charset="0"/>
              </a:rPr>
              <a:t>3.Nội dung, </a:t>
            </a:r>
            <a:r>
              <a:rPr lang="en-US" b="1" dirty="0" err="1">
                <a:solidFill>
                  <a:schemeClr val="tx1"/>
                </a:solidFill>
                <a:latin typeface="Times New Roman" panose="02020603050405020304" pitchFamily="18" charset="0"/>
                <a:cs typeface="Times New Roman" panose="02020603050405020304" pitchFamily="18" charset="0"/>
              </a:rPr>
              <a:t>quy</a:t>
            </a: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mô</a:t>
            </a: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thực</a:t>
            </a: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hiện</a:t>
            </a:r>
            <a:endParaRPr lang="en-US" b="1" dirty="0">
              <a:solidFill>
                <a:schemeClr val="tx1"/>
              </a:solidFill>
              <a:latin typeface="Times New Roman" panose="02020603050405020304" pitchFamily="18" charset="0"/>
              <a:cs typeface="Times New Roman" panose="02020603050405020304" pitchFamily="18" charset="0"/>
            </a:endParaRPr>
          </a:p>
        </p:txBody>
      </p:sp>
      <p:sp>
        <p:nvSpPr>
          <p:cNvPr id="24" name="Rectangle 23">
            <a:extLst>
              <a:ext uri="{FF2B5EF4-FFF2-40B4-BE49-F238E27FC236}">
                <a16:creationId xmlns:a16="http://schemas.microsoft.com/office/drawing/2014/main" id="{B92D2FE1-678B-1287-89E7-940554E6B989}"/>
              </a:ext>
            </a:extLst>
          </p:cNvPr>
          <p:cNvSpPr/>
          <p:nvPr/>
        </p:nvSpPr>
        <p:spPr>
          <a:xfrm>
            <a:off x="1815505" y="2011427"/>
            <a:ext cx="1416010" cy="3921541"/>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r>
              <a:rPr lang="en-US" sz="1800" i="1" dirty="0" err="1">
                <a:solidFill>
                  <a:schemeClr val="tx1"/>
                </a:solidFill>
                <a:effectLst/>
                <a:latin typeface="Times New Roman" panose="02020603050405020304" pitchFamily="18" charset="0"/>
                <a:ea typeface="Times New Roman" panose="02020603050405020304" pitchFamily="18" charset="0"/>
              </a:rPr>
              <a:t>Thực</a:t>
            </a:r>
            <a:r>
              <a:rPr lang="en-US" sz="1800" i="1" dirty="0">
                <a:solidFill>
                  <a:schemeClr val="tx1"/>
                </a:solidFill>
                <a:effectLst/>
                <a:latin typeface="Times New Roman" panose="02020603050405020304" pitchFamily="18" charset="0"/>
                <a:ea typeface="Times New Roman" panose="02020603050405020304" pitchFamily="18" charset="0"/>
              </a:rPr>
              <a:t> </a:t>
            </a:r>
            <a:r>
              <a:rPr lang="en-US" sz="1800" i="1" dirty="0" err="1">
                <a:solidFill>
                  <a:schemeClr val="tx1"/>
                </a:solidFill>
                <a:effectLst/>
                <a:latin typeface="Times New Roman" panose="02020603050405020304" pitchFamily="18" charset="0"/>
                <a:ea typeface="Times New Roman" panose="02020603050405020304" pitchFamily="18" charset="0"/>
              </a:rPr>
              <a:t>hiện</a:t>
            </a:r>
            <a:r>
              <a:rPr lang="en-US" sz="1800" i="1" dirty="0">
                <a:solidFill>
                  <a:schemeClr val="tx1"/>
                </a:solidFill>
                <a:effectLst/>
                <a:latin typeface="Times New Roman" panose="02020603050405020304" pitchFamily="18" charset="0"/>
                <a:ea typeface="Times New Roman" panose="02020603050405020304" pitchFamily="18" charset="0"/>
              </a:rPr>
              <a:t> </a:t>
            </a:r>
            <a:r>
              <a:rPr lang="en-US" sz="1800" i="1" dirty="0" err="1">
                <a:solidFill>
                  <a:schemeClr val="tx1"/>
                </a:solidFill>
                <a:effectLst/>
                <a:latin typeface="Times New Roman" panose="02020603050405020304" pitchFamily="18" charset="0"/>
                <a:ea typeface="Times New Roman" panose="02020603050405020304" pitchFamily="18" charset="0"/>
              </a:rPr>
              <a:t>nhiệm</a:t>
            </a:r>
            <a:r>
              <a:rPr lang="en-US" sz="1800" i="1" dirty="0">
                <a:solidFill>
                  <a:schemeClr val="tx1"/>
                </a:solidFill>
                <a:effectLst/>
                <a:latin typeface="Times New Roman" panose="02020603050405020304" pitchFamily="18" charset="0"/>
                <a:ea typeface="Times New Roman" panose="02020603050405020304" pitchFamily="18" charset="0"/>
              </a:rPr>
              <a:t> </a:t>
            </a:r>
            <a:r>
              <a:rPr lang="en-US" sz="1800" i="1" dirty="0" err="1">
                <a:solidFill>
                  <a:schemeClr val="tx1"/>
                </a:solidFill>
                <a:effectLst/>
                <a:latin typeface="Times New Roman" panose="02020603050405020304" pitchFamily="18" charset="0"/>
                <a:ea typeface="Times New Roman" panose="02020603050405020304" pitchFamily="18" charset="0"/>
              </a:rPr>
              <a:t>vụ</a:t>
            </a:r>
            <a:r>
              <a:rPr lang="en-US" sz="1800" i="1" dirty="0">
                <a:solidFill>
                  <a:schemeClr val="tx1"/>
                </a:solidFill>
                <a:effectLst/>
                <a:latin typeface="Times New Roman" panose="02020603050405020304" pitchFamily="18" charset="0"/>
                <a:ea typeface="Times New Roman" panose="02020603050405020304" pitchFamily="18" charset="0"/>
              </a:rPr>
              <a:t> ở </a:t>
            </a:r>
            <a:r>
              <a:rPr lang="en-US" sz="1800" i="1" dirty="0" err="1">
                <a:solidFill>
                  <a:schemeClr val="tx1"/>
                </a:solidFill>
                <a:effectLst/>
                <a:latin typeface="Times New Roman" panose="02020603050405020304" pitchFamily="18" charset="0"/>
                <a:ea typeface="Calibri" panose="020F0502020204030204" pitchFamily="34" charset="0"/>
              </a:rPr>
              <a:t>tất</a:t>
            </a:r>
            <a:r>
              <a:rPr lang="en-US" sz="1800" i="1" dirty="0">
                <a:solidFill>
                  <a:schemeClr val="tx1"/>
                </a:solidFill>
                <a:effectLst/>
                <a:latin typeface="Times New Roman" panose="02020603050405020304" pitchFamily="18" charset="0"/>
                <a:ea typeface="Calibri" panose="020F0502020204030204" pitchFamily="34" charset="0"/>
              </a:rPr>
              <a:t> </a:t>
            </a:r>
            <a:r>
              <a:rPr lang="en-US" sz="1800" i="1" dirty="0" err="1">
                <a:solidFill>
                  <a:schemeClr val="tx1"/>
                </a:solidFill>
                <a:effectLst/>
                <a:latin typeface="Times New Roman" panose="02020603050405020304" pitchFamily="18" charset="0"/>
                <a:ea typeface="Calibri" panose="020F0502020204030204" pitchFamily="34" charset="0"/>
              </a:rPr>
              <a:t>cả</a:t>
            </a:r>
            <a:r>
              <a:rPr lang="en-US" sz="1800" i="1" dirty="0">
                <a:solidFill>
                  <a:schemeClr val="tx1"/>
                </a:solidFill>
                <a:effectLst/>
                <a:latin typeface="Times New Roman" panose="02020603050405020304" pitchFamily="18" charset="0"/>
                <a:ea typeface="Calibri" panose="020F0502020204030204" pitchFamily="34" charset="0"/>
              </a:rPr>
              <a:t> </a:t>
            </a:r>
            <a:r>
              <a:rPr lang="en-US" sz="1800" i="1" dirty="0" err="1">
                <a:solidFill>
                  <a:schemeClr val="tx1"/>
                </a:solidFill>
                <a:effectLst/>
                <a:latin typeface="Times New Roman" panose="02020603050405020304" pitchFamily="18" charset="0"/>
                <a:ea typeface="Calibri" panose="020F0502020204030204" pitchFamily="34" charset="0"/>
              </a:rPr>
              <a:t>các</a:t>
            </a:r>
            <a:r>
              <a:rPr lang="en-US" sz="1800" i="1" dirty="0">
                <a:solidFill>
                  <a:schemeClr val="tx1"/>
                </a:solidFill>
                <a:effectLst/>
                <a:latin typeface="Times New Roman" panose="02020603050405020304" pitchFamily="18" charset="0"/>
                <a:ea typeface="Calibri" panose="020F0502020204030204" pitchFamily="34" charset="0"/>
              </a:rPr>
              <a:t> </a:t>
            </a:r>
            <a:r>
              <a:rPr lang="en-US" sz="1800" i="1" dirty="0" err="1">
                <a:solidFill>
                  <a:schemeClr val="tx1"/>
                </a:solidFill>
                <a:effectLst/>
                <a:latin typeface="Times New Roman" panose="02020603050405020304" pitchFamily="18" charset="0"/>
                <a:ea typeface="Calibri" panose="020F0502020204030204" pitchFamily="34" charset="0"/>
              </a:rPr>
              <a:t>xã</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ưu</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tiên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thực</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hiện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đối</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với</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các</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xã</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thuộc</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địa</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bàn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vùng</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đồng</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bào</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dân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tộc</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thiểu</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số</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và</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miền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núi</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hải</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smtClean="0">
                <a:solidFill>
                  <a:schemeClr val="tx1"/>
                </a:solidFill>
                <a:effectLst/>
                <a:latin typeface="Times New Roman" panose="02020603050405020304" pitchFamily="18" charset="0"/>
                <a:ea typeface="Calibri" panose="020F0502020204030204" pitchFamily="34" charset="0"/>
              </a:rPr>
              <a:t>đảo</a:t>
            </a:r>
            <a:endParaRPr lang="en-US" sz="2000" dirty="0">
              <a:solidFill>
                <a:schemeClr val="tx1"/>
              </a:solidFill>
              <a:latin typeface="Times New Roman" panose="02020603050405020304" pitchFamily="18" charset="0"/>
              <a:cs typeface="Times New Roman" panose="02020603050405020304" pitchFamily="18" charset="0"/>
            </a:endParaRPr>
          </a:p>
        </p:txBody>
      </p:sp>
      <p:sp>
        <p:nvSpPr>
          <p:cNvPr id="29" name="Rectangle 28">
            <a:extLst>
              <a:ext uri="{FF2B5EF4-FFF2-40B4-BE49-F238E27FC236}">
                <a16:creationId xmlns:a16="http://schemas.microsoft.com/office/drawing/2014/main" id="{969148AC-E1B9-10F2-9F7D-615A3CD08C63}"/>
              </a:ext>
            </a:extLst>
          </p:cNvPr>
          <p:cNvSpPr/>
          <p:nvPr/>
        </p:nvSpPr>
        <p:spPr>
          <a:xfrm>
            <a:off x="3331098" y="2029502"/>
            <a:ext cx="1104259" cy="390346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800" i="1" dirty="0" err="1">
                <a:solidFill>
                  <a:schemeClr val="tx1"/>
                </a:solidFill>
                <a:effectLst/>
                <a:latin typeface="Times New Roman" panose="02020603050405020304" pitchFamily="18" charset="0"/>
                <a:ea typeface="Calibri" panose="020F0502020204030204" pitchFamily="34" charset="0"/>
              </a:rPr>
              <a:t>Đối</a:t>
            </a:r>
            <a:r>
              <a:rPr lang="en-US" sz="1800" i="1" dirty="0">
                <a:solidFill>
                  <a:schemeClr val="tx1"/>
                </a:solidFill>
                <a:effectLst/>
                <a:latin typeface="Times New Roman" panose="02020603050405020304" pitchFamily="18" charset="0"/>
                <a:ea typeface="Calibri" panose="020F0502020204030204" pitchFamily="34" charset="0"/>
              </a:rPr>
              <a:t> </a:t>
            </a:r>
            <a:r>
              <a:rPr lang="en-US" sz="1800" i="1" dirty="0" err="1">
                <a:solidFill>
                  <a:schemeClr val="tx1"/>
                </a:solidFill>
                <a:effectLst/>
                <a:latin typeface="Times New Roman" panose="02020603050405020304" pitchFamily="18" charset="0"/>
                <a:ea typeface="Calibri" panose="020F0502020204030204" pitchFamily="34" charset="0"/>
              </a:rPr>
              <a:t>tượng</a:t>
            </a:r>
            <a:r>
              <a:rPr lang="en-US" sz="1800" i="1"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Cán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bộ</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công</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chức</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cấp</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xã</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đang</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làm</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việc</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tại</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các</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xã</a:t>
            </a:r>
            <a:r>
              <a:rPr lang="en-US" sz="1800" dirty="0">
                <a:solidFill>
                  <a:schemeClr val="tx1"/>
                </a:solidFill>
                <a:effectLst/>
                <a:latin typeface="Times New Roman" panose="02020603050405020304" pitchFamily="18" charset="0"/>
                <a:ea typeface="Calibri" panose="020F0502020204030204" pitchFamily="34" charset="0"/>
              </a:rPr>
              <a:t>.</a:t>
            </a:r>
            <a:endParaRPr lang="en-US" dirty="0">
              <a:solidFill>
                <a:schemeClr val="tx1"/>
              </a:solidFill>
              <a:latin typeface="Times New Roman" panose="02020603050405020304" pitchFamily="18" charset="0"/>
              <a:cs typeface="Times New Roman" panose="02020603050405020304" pitchFamily="18" charset="0"/>
            </a:endParaRPr>
          </a:p>
        </p:txBody>
      </p:sp>
      <p:sp>
        <p:nvSpPr>
          <p:cNvPr id="35" name="Rectangle 34">
            <a:extLst>
              <a:ext uri="{FF2B5EF4-FFF2-40B4-BE49-F238E27FC236}">
                <a16:creationId xmlns:a16="http://schemas.microsoft.com/office/drawing/2014/main" id="{C0AA79C7-35E9-13F0-2FC7-3DE3C717EF75}"/>
              </a:ext>
            </a:extLst>
          </p:cNvPr>
          <p:cNvSpPr/>
          <p:nvPr/>
        </p:nvSpPr>
        <p:spPr>
          <a:xfrm>
            <a:off x="4590007" y="2026536"/>
            <a:ext cx="1391594" cy="3906431"/>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r>
              <a:rPr lang="en-US" sz="1800" smtClean="0">
                <a:solidFill>
                  <a:schemeClr val="tx1"/>
                </a:solidFill>
                <a:effectLst/>
                <a:latin typeface="Times New Roman" panose="02020603050405020304" pitchFamily="18" charset="0"/>
                <a:ea typeface="Calibri" panose="020F0502020204030204" pitchFamily="34" charset="0"/>
              </a:rPr>
              <a:t>- Xây dựng</a:t>
            </a:r>
            <a:r>
              <a:rPr lang="en-US" sz="1800" i="1" smtClean="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khung</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chương</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trình</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bồi</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dưỡng</a:t>
            </a:r>
            <a:r>
              <a:rPr lang="en-US" sz="1800" dirty="0">
                <a:solidFill>
                  <a:schemeClr val="tx1"/>
                </a:solidFill>
                <a:effectLst/>
                <a:latin typeface="Times New Roman" panose="02020603050405020304" pitchFamily="18" charset="0"/>
                <a:ea typeface="Calibri" panose="020F0502020204030204" pitchFamily="34" charset="0"/>
              </a:rPr>
              <a:t>, </a:t>
            </a:r>
            <a:r>
              <a:rPr lang="en-US" sz="1800" err="1">
                <a:solidFill>
                  <a:schemeClr val="tx1"/>
                </a:solidFill>
                <a:effectLst/>
                <a:latin typeface="Times New Roman" panose="02020603050405020304" pitchFamily="18" charset="0"/>
                <a:ea typeface="Calibri" panose="020F0502020204030204" pitchFamily="34" charset="0"/>
              </a:rPr>
              <a:t>tập</a:t>
            </a:r>
            <a:r>
              <a:rPr lang="en-US" sz="1800">
                <a:solidFill>
                  <a:schemeClr val="tx1"/>
                </a:solidFill>
                <a:effectLst/>
                <a:latin typeface="Times New Roman" panose="02020603050405020304" pitchFamily="18" charset="0"/>
                <a:ea typeface="Calibri" panose="020F0502020204030204" pitchFamily="34" charset="0"/>
              </a:rPr>
              <a:t> </a:t>
            </a:r>
            <a:r>
              <a:rPr lang="en-US" sz="1800" smtClean="0">
                <a:solidFill>
                  <a:schemeClr val="tx1"/>
                </a:solidFill>
                <a:effectLst/>
                <a:latin typeface="Times New Roman" panose="02020603050405020304" pitchFamily="18" charset="0"/>
                <a:ea typeface="Calibri" panose="020F0502020204030204" pitchFamily="34" charset="0"/>
              </a:rPr>
              <a:t>huấn;</a:t>
            </a:r>
            <a:endParaRPr lang="en-US" sz="1800" dirty="0">
              <a:solidFill>
                <a:schemeClr val="tx1"/>
              </a:solidFill>
              <a:effectLst/>
              <a:latin typeface="Times New Roman" panose="02020603050405020304" pitchFamily="18" charset="0"/>
              <a:ea typeface="Calibri" panose="020F0502020204030204" pitchFamily="34" charset="0"/>
            </a:endParaRPr>
          </a:p>
          <a:p>
            <a:pPr algn="just"/>
            <a:r>
              <a:rPr lang="en-US" dirty="0" smtClean="0">
                <a:solidFill>
                  <a:schemeClr val="tx1"/>
                </a:solidFill>
                <a:latin typeface="Times New Roman" panose="02020603050405020304" pitchFamily="18" charset="0"/>
                <a:ea typeface="Calibri" panose="020F0502020204030204" pitchFamily="34" charset="0"/>
              </a:rPr>
              <a:t>- </a:t>
            </a:r>
            <a:r>
              <a:rPr lang="en-US" sz="1800" dirty="0" err="1" smtClean="0">
                <a:solidFill>
                  <a:schemeClr val="tx1"/>
                </a:solidFill>
                <a:effectLst/>
                <a:latin typeface="Times New Roman" panose="02020603050405020304" pitchFamily="18" charset="0"/>
                <a:ea typeface="Calibri" panose="020F0502020204030204" pitchFamily="34" charset="0"/>
              </a:rPr>
              <a:t>Xây</a:t>
            </a:r>
            <a:r>
              <a:rPr lang="en-US" sz="1800" dirty="0" smtClean="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dựng</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tài</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liệu</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học</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liệu</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bài</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giảng</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điện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tử</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phục</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vụ</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bồi</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dưỡng</a:t>
            </a:r>
            <a:r>
              <a:rPr lang="en-US" sz="1800" dirty="0">
                <a:solidFill>
                  <a:schemeClr val="tx1"/>
                </a:solidFill>
                <a:effectLst/>
                <a:latin typeface="Times New Roman" panose="02020603050405020304" pitchFamily="18" charset="0"/>
                <a:ea typeface="Calibri" panose="020F0502020204030204" pitchFamily="34" charset="0"/>
              </a:rPr>
              <a:t>, </a:t>
            </a:r>
            <a:r>
              <a:rPr lang="en-US" sz="1800" err="1">
                <a:solidFill>
                  <a:schemeClr val="tx1"/>
                </a:solidFill>
                <a:effectLst/>
                <a:latin typeface="Times New Roman" panose="02020603050405020304" pitchFamily="18" charset="0"/>
                <a:ea typeface="Calibri" panose="020F0502020204030204" pitchFamily="34" charset="0"/>
              </a:rPr>
              <a:t>tập</a:t>
            </a:r>
            <a:r>
              <a:rPr lang="en-US" sz="1800">
                <a:solidFill>
                  <a:schemeClr val="tx1"/>
                </a:solidFill>
                <a:effectLst/>
                <a:latin typeface="Times New Roman" panose="02020603050405020304" pitchFamily="18" charset="0"/>
                <a:ea typeface="Calibri" panose="020F0502020204030204" pitchFamily="34" charset="0"/>
              </a:rPr>
              <a:t> </a:t>
            </a:r>
            <a:r>
              <a:rPr lang="en-US" sz="1800" smtClean="0">
                <a:solidFill>
                  <a:schemeClr val="tx1"/>
                </a:solidFill>
                <a:effectLst/>
                <a:latin typeface="Times New Roman" panose="02020603050405020304" pitchFamily="18" charset="0"/>
                <a:ea typeface="Calibri" panose="020F0502020204030204" pitchFamily="34" charset="0"/>
              </a:rPr>
              <a:t>huấn.</a:t>
            </a:r>
            <a:endParaRPr lang="en-US" dirty="0">
              <a:solidFill>
                <a:schemeClr val="tx1"/>
              </a:solidFill>
              <a:latin typeface="Times New Roman" panose="02020603050405020304" pitchFamily="18" charset="0"/>
              <a:cs typeface="Times New Roman" panose="02020603050405020304" pitchFamily="18" charset="0"/>
            </a:endParaRPr>
          </a:p>
        </p:txBody>
      </p:sp>
      <p:sp>
        <p:nvSpPr>
          <p:cNvPr id="36" name="Rectangle 35">
            <a:extLst>
              <a:ext uri="{FF2B5EF4-FFF2-40B4-BE49-F238E27FC236}">
                <a16:creationId xmlns:a16="http://schemas.microsoft.com/office/drawing/2014/main" id="{862B8B13-4907-BDE3-1D3C-A4B97D258C30}"/>
              </a:ext>
            </a:extLst>
          </p:cNvPr>
          <p:cNvSpPr/>
          <p:nvPr/>
        </p:nvSpPr>
        <p:spPr>
          <a:xfrm>
            <a:off x="6034671" y="2002464"/>
            <a:ext cx="836509" cy="3930503"/>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800" dirty="0" err="1">
                <a:solidFill>
                  <a:schemeClr val="tx1"/>
                </a:solidFill>
                <a:effectLst/>
                <a:latin typeface="Times New Roman" panose="02020603050405020304" pitchFamily="18" charset="0"/>
                <a:ea typeface="Calibri" panose="020F0502020204030204" pitchFamily="34" charset="0"/>
              </a:rPr>
              <a:t>Phát</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triển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hoàn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thiện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nền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tảng</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học</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trực</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tuyến</a:t>
            </a:r>
            <a:r>
              <a:rPr lang="en-US" sz="1800" dirty="0">
                <a:solidFill>
                  <a:schemeClr val="tx1"/>
                </a:solidFill>
                <a:effectLst/>
                <a:latin typeface="Times New Roman" panose="02020603050405020304" pitchFamily="18" charset="0"/>
                <a:ea typeface="Calibri" panose="020F0502020204030204" pitchFamily="34" charset="0"/>
              </a:rPr>
              <a:t> </a:t>
            </a:r>
            <a:r>
              <a:rPr lang="en-US" sz="1800" i="1" dirty="0" err="1">
                <a:solidFill>
                  <a:schemeClr val="tx1"/>
                </a:solidFill>
                <a:effectLst/>
                <a:latin typeface="Times New Roman" panose="02020603050405020304" pitchFamily="18" charset="0"/>
                <a:ea typeface="Calibri" panose="020F0502020204030204" pitchFamily="34" charset="0"/>
              </a:rPr>
              <a:t>mở</a:t>
            </a:r>
            <a:r>
              <a:rPr lang="en-US" sz="1800" i="1" dirty="0">
                <a:solidFill>
                  <a:schemeClr val="tx1"/>
                </a:solidFill>
                <a:effectLst/>
                <a:latin typeface="Times New Roman" panose="02020603050405020304" pitchFamily="18" charset="0"/>
                <a:ea typeface="Calibri" panose="020F0502020204030204" pitchFamily="34" charset="0"/>
              </a:rPr>
              <a:t> </a:t>
            </a:r>
            <a:r>
              <a:rPr lang="en-US" sz="1800" i="1" dirty="0" err="1">
                <a:solidFill>
                  <a:schemeClr val="tx1"/>
                </a:solidFill>
                <a:effectLst/>
                <a:latin typeface="Times New Roman" panose="02020603050405020304" pitchFamily="18" charset="0"/>
                <a:ea typeface="Calibri" panose="020F0502020204030204" pitchFamily="34" charset="0"/>
              </a:rPr>
              <a:t>đại</a:t>
            </a:r>
            <a:r>
              <a:rPr lang="en-US" sz="1800" i="1" dirty="0">
                <a:solidFill>
                  <a:schemeClr val="tx1"/>
                </a:solidFill>
                <a:effectLst/>
                <a:latin typeface="Times New Roman" panose="02020603050405020304" pitchFamily="18" charset="0"/>
                <a:ea typeface="Calibri" panose="020F0502020204030204" pitchFamily="34" charset="0"/>
              </a:rPr>
              <a:t> </a:t>
            </a:r>
            <a:r>
              <a:rPr lang="en-US" sz="1800" i="1" dirty="0" err="1">
                <a:solidFill>
                  <a:schemeClr val="tx1"/>
                </a:solidFill>
                <a:effectLst/>
                <a:latin typeface="Times New Roman" panose="02020603050405020304" pitchFamily="18" charset="0"/>
                <a:ea typeface="Calibri" panose="020F0502020204030204" pitchFamily="34" charset="0"/>
              </a:rPr>
              <a:t>trà</a:t>
            </a:r>
            <a:endParaRPr lang="en-US" sz="2000" i="1" dirty="0">
              <a:solidFill>
                <a:schemeClr val="tx1"/>
              </a:solidFill>
              <a:latin typeface="Times New Roman" panose="02020603050405020304" pitchFamily="18" charset="0"/>
              <a:cs typeface="Times New Roman" panose="02020603050405020304" pitchFamily="18" charset="0"/>
            </a:endParaRPr>
          </a:p>
        </p:txBody>
      </p:sp>
      <p:grpSp>
        <p:nvGrpSpPr>
          <p:cNvPr id="45" name="Group 44">
            <a:extLst>
              <a:ext uri="{FF2B5EF4-FFF2-40B4-BE49-F238E27FC236}">
                <a16:creationId xmlns:a16="http://schemas.microsoft.com/office/drawing/2014/main" id="{09E5DC6C-D927-3426-186F-E31435415772}"/>
              </a:ext>
            </a:extLst>
          </p:cNvPr>
          <p:cNvGrpSpPr/>
          <p:nvPr/>
        </p:nvGrpSpPr>
        <p:grpSpPr>
          <a:xfrm rot="5400000">
            <a:off x="2356057" y="1606033"/>
            <a:ext cx="327907" cy="504223"/>
            <a:chOff x="1821527" y="1583388"/>
            <a:chExt cx="350031" cy="409470"/>
          </a:xfrm>
        </p:grpSpPr>
        <p:sp>
          <p:nvSpPr>
            <p:cNvPr id="46" name="Arrow: Right 45">
              <a:extLst>
                <a:ext uri="{FF2B5EF4-FFF2-40B4-BE49-F238E27FC236}">
                  <a16:creationId xmlns:a16="http://schemas.microsoft.com/office/drawing/2014/main" id="{9F1FB827-7B43-F336-7275-FD6E5A9A1C7C}"/>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47" name="Arrow: Right 4">
              <a:extLst>
                <a:ext uri="{FF2B5EF4-FFF2-40B4-BE49-F238E27FC236}">
                  <a16:creationId xmlns:a16="http://schemas.microsoft.com/office/drawing/2014/main" id="{9296DECC-9214-57D1-9858-CCA4651BD6C9}"/>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grpSp>
        <p:nvGrpSpPr>
          <p:cNvPr id="49" name="Group 48">
            <a:extLst>
              <a:ext uri="{FF2B5EF4-FFF2-40B4-BE49-F238E27FC236}">
                <a16:creationId xmlns:a16="http://schemas.microsoft.com/office/drawing/2014/main" id="{4520277F-6063-8983-4405-411FA3710383}"/>
              </a:ext>
            </a:extLst>
          </p:cNvPr>
          <p:cNvGrpSpPr/>
          <p:nvPr/>
        </p:nvGrpSpPr>
        <p:grpSpPr>
          <a:xfrm rot="5400000">
            <a:off x="773999" y="1664472"/>
            <a:ext cx="350031" cy="409470"/>
            <a:chOff x="1821527" y="1583388"/>
            <a:chExt cx="350031" cy="409470"/>
          </a:xfrm>
        </p:grpSpPr>
        <p:sp>
          <p:nvSpPr>
            <p:cNvPr id="50" name="Arrow: Right 49">
              <a:extLst>
                <a:ext uri="{FF2B5EF4-FFF2-40B4-BE49-F238E27FC236}">
                  <a16:creationId xmlns:a16="http://schemas.microsoft.com/office/drawing/2014/main" id="{F260B8C1-7EE7-ECBC-4266-2E231E65240A}"/>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51" name="Arrow: Right 4">
              <a:extLst>
                <a:ext uri="{FF2B5EF4-FFF2-40B4-BE49-F238E27FC236}">
                  <a16:creationId xmlns:a16="http://schemas.microsoft.com/office/drawing/2014/main" id="{05D2041D-A96E-6CC7-EC82-C224341F7BC8}"/>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grpSp>
        <p:nvGrpSpPr>
          <p:cNvPr id="55" name="Group 54">
            <a:extLst>
              <a:ext uri="{FF2B5EF4-FFF2-40B4-BE49-F238E27FC236}">
                <a16:creationId xmlns:a16="http://schemas.microsoft.com/office/drawing/2014/main" id="{2F50F149-F0CE-8B0C-57ED-CE9C0DCCCCB3}"/>
              </a:ext>
            </a:extLst>
          </p:cNvPr>
          <p:cNvGrpSpPr/>
          <p:nvPr/>
        </p:nvGrpSpPr>
        <p:grpSpPr>
          <a:xfrm rot="5400000">
            <a:off x="3729424" y="1645670"/>
            <a:ext cx="327736" cy="469374"/>
            <a:chOff x="1821527" y="1583388"/>
            <a:chExt cx="350031" cy="409470"/>
          </a:xfrm>
        </p:grpSpPr>
        <p:sp>
          <p:nvSpPr>
            <p:cNvPr id="56" name="Arrow: Right 55">
              <a:extLst>
                <a:ext uri="{FF2B5EF4-FFF2-40B4-BE49-F238E27FC236}">
                  <a16:creationId xmlns:a16="http://schemas.microsoft.com/office/drawing/2014/main" id="{91A451F5-0ABC-00A0-9AE2-00754D40E922}"/>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57" name="Arrow: Right 4">
              <a:extLst>
                <a:ext uri="{FF2B5EF4-FFF2-40B4-BE49-F238E27FC236}">
                  <a16:creationId xmlns:a16="http://schemas.microsoft.com/office/drawing/2014/main" id="{5E4B34D7-0C73-3DEB-D2B6-479FC7EB688A}"/>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grpSp>
        <p:nvGrpSpPr>
          <p:cNvPr id="61" name="Group 60">
            <a:extLst>
              <a:ext uri="{FF2B5EF4-FFF2-40B4-BE49-F238E27FC236}">
                <a16:creationId xmlns:a16="http://schemas.microsoft.com/office/drawing/2014/main" id="{B82BFF54-CAF8-9DD4-F271-49EC5FBA8148}"/>
              </a:ext>
            </a:extLst>
          </p:cNvPr>
          <p:cNvGrpSpPr/>
          <p:nvPr/>
        </p:nvGrpSpPr>
        <p:grpSpPr>
          <a:xfrm rot="5400000">
            <a:off x="6336258" y="1623722"/>
            <a:ext cx="323957" cy="469375"/>
            <a:chOff x="1821527" y="1583388"/>
            <a:chExt cx="350031" cy="409470"/>
          </a:xfrm>
        </p:grpSpPr>
        <p:sp>
          <p:nvSpPr>
            <p:cNvPr id="62" name="Arrow: Right 61">
              <a:extLst>
                <a:ext uri="{FF2B5EF4-FFF2-40B4-BE49-F238E27FC236}">
                  <a16:creationId xmlns:a16="http://schemas.microsoft.com/office/drawing/2014/main" id="{AC47EDEC-2B6A-E23C-757F-8DA847AAFDA4}"/>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63" name="Arrow: Right 4">
              <a:extLst>
                <a:ext uri="{FF2B5EF4-FFF2-40B4-BE49-F238E27FC236}">
                  <a16:creationId xmlns:a16="http://schemas.microsoft.com/office/drawing/2014/main" id="{2E8ABAC7-E632-F2F4-8B50-B957F587AE0E}"/>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sp>
        <p:nvSpPr>
          <p:cNvPr id="69" name="Title 68">
            <a:extLst>
              <a:ext uri="{FF2B5EF4-FFF2-40B4-BE49-F238E27FC236}">
                <a16:creationId xmlns:a16="http://schemas.microsoft.com/office/drawing/2014/main" id="{100430C7-6B68-C702-F511-12150BB1522F}"/>
              </a:ext>
            </a:extLst>
          </p:cNvPr>
          <p:cNvSpPr>
            <a:spLocks noGrp="1"/>
          </p:cNvSpPr>
          <p:nvPr>
            <p:ph type="title"/>
          </p:nvPr>
        </p:nvSpPr>
        <p:spPr>
          <a:xfrm>
            <a:off x="100810" y="446128"/>
            <a:ext cx="11769172" cy="713129"/>
          </a:xfrm>
          <a:solidFill>
            <a:schemeClr val="accent4">
              <a:lumMod val="20000"/>
              <a:lumOff val="80000"/>
            </a:schemeClr>
          </a:solidFill>
          <a:ln>
            <a:solidFill>
              <a:schemeClr val="accent1"/>
            </a:solidFill>
          </a:ln>
        </p:spPr>
        <p:txBody>
          <a:bodyPr>
            <a:noAutofit/>
          </a:bodyPr>
          <a:lstStyle/>
          <a:p>
            <a:pPr algn="ctr"/>
            <a:r>
              <a:rPr lang="en-US" sz="2200" b="1" dirty="0" smtClean="0">
                <a:effectLst/>
                <a:latin typeface="Times New Roman" panose="02020603050405020304" pitchFamily="18" charset="0"/>
                <a:ea typeface="Calibri" panose="020F0502020204030204" pitchFamily="34" charset="0"/>
              </a:rPr>
              <a:t>4. </a:t>
            </a:r>
            <a:r>
              <a:rPr lang="vi-VN" sz="2200" b="1" dirty="0" smtClean="0">
                <a:effectLst/>
                <a:latin typeface="Times New Roman" panose="02020603050405020304" pitchFamily="18" charset="0"/>
                <a:ea typeface="Calibri" panose="020F0502020204030204" pitchFamily="34" charset="0"/>
              </a:rPr>
              <a:t>THỰC HIỆN NHIỆM VỤ BỒI DƯỠNG, TẬP HUẤN KIẾN THỨC, KỸ NĂNG SỐ</a:t>
            </a:r>
            <a:r>
              <a:rPr lang="en-US" sz="2200" b="1" dirty="0" smtClean="0">
                <a:effectLst/>
                <a:latin typeface="Times New Roman" panose="02020603050405020304" pitchFamily="18" charset="0"/>
                <a:ea typeface="Calibri" panose="020F0502020204030204" pitchFamily="34" charset="0"/>
              </a:rPr>
              <a:t> </a:t>
            </a:r>
            <a:r>
              <a:rPr lang="en-US" sz="2200" b="1" smtClean="0">
                <a:effectLst/>
                <a:latin typeface="Times New Roman" panose="02020603050405020304" pitchFamily="18" charset="0"/>
                <a:ea typeface="Calibri" panose="020F0502020204030204" pitchFamily="34" charset="0"/>
              </a:rPr>
              <a:t>VÀ</a:t>
            </a:r>
            <a:r>
              <a:rPr lang="vi-VN" sz="2200" b="1" smtClean="0">
                <a:effectLst/>
                <a:latin typeface="Times New Roman" panose="02020603050405020304" pitchFamily="18" charset="0"/>
                <a:ea typeface="Calibri" panose="020F0502020204030204" pitchFamily="34" charset="0"/>
              </a:rPr>
              <a:t> </a:t>
            </a:r>
            <a:r>
              <a:rPr lang="en-US" sz="2200" b="1" smtClean="0">
                <a:effectLst/>
                <a:latin typeface="Times New Roman" panose="02020603050405020304" pitchFamily="18" charset="0"/>
                <a:ea typeface="Calibri" panose="020F0502020204030204" pitchFamily="34" charset="0"/>
              </a:rPr>
              <a:t>           </a:t>
            </a:r>
            <a:r>
              <a:rPr lang="vi-VN" sz="2200" b="1" smtClean="0">
                <a:effectLst/>
                <a:latin typeface="Times New Roman" panose="02020603050405020304" pitchFamily="18" charset="0"/>
                <a:ea typeface="Calibri" panose="020F0502020204030204" pitchFamily="34" charset="0"/>
              </a:rPr>
              <a:t>AN </a:t>
            </a:r>
            <a:r>
              <a:rPr lang="vi-VN" sz="2200" b="1" dirty="0" smtClean="0">
                <a:effectLst/>
                <a:latin typeface="Times New Roman" panose="02020603050405020304" pitchFamily="18" charset="0"/>
                <a:ea typeface="Calibri" panose="020F0502020204030204" pitchFamily="34" charset="0"/>
              </a:rPr>
              <a:t>TOÀN THÔNG TIN CHO CÁN BỘ CẤP XÃ</a:t>
            </a:r>
            <a:endParaRPr lang="en-US" sz="2200" b="1" dirty="0"/>
          </a:p>
        </p:txBody>
      </p:sp>
      <p:sp>
        <p:nvSpPr>
          <p:cNvPr id="71" name="Rectangle 70">
            <a:extLst>
              <a:ext uri="{FF2B5EF4-FFF2-40B4-BE49-F238E27FC236}">
                <a16:creationId xmlns:a16="http://schemas.microsoft.com/office/drawing/2014/main" id="{3C444853-8811-66C2-39F9-7BEA8A68BA0A}"/>
              </a:ext>
            </a:extLst>
          </p:cNvPr>
          <p:cNvSpPr/>
          <p:nvPr/>
        </p:nvSpPr>
        <p:spPr>
          <a:xfrm>
            <a:off x="9443247" y="1245727"/>
            <a:ext cx="2726782" cy="504231"/>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Times New Roman" panose="02020603050405020304" pitchFamily="18" charset="0"/>
                <a:cs typeface="Times New Roman" panose="02020603050405020304" pitchFamily="18" charset="0"/>
              </a:rPr>
              <a:t>4. </a:t>
            </a:r>
            <a:r>
              <a:rPr lang="en-US" b="1" dirty="0" err="1">
                <a:solidFill>
                  <a:schemeClr val="tx1"/>
                </a:solidFill>
                <a:latin typeface="Times New Roman" panose="02020603050405020304" pitchFamily="18" charset="0"/>
                <a:cs typeface="Times New Roman" panose="02020603050405020304" pitchFamily="18" charset="0"/>
              </a:rPr>
              <a:t>Tổ</a:t>
            </a: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chức</a:t>
            </a: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thực</a:t>
            </a: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hiện</a:t>
            </a:r>
            <a:endParaRPr lang="en-US" b="1" dirty="0">
              <a:solidFill>
                <a:schemeClr val="tx1"/>
              </a:solidFill>
              <a:latin typeface="Times New Roman" panose="02020603050405020304" pitchFamily="18" charset="0"/>
              <a:cs typeface="Times New Roman" panose="02020603050405020304" pitchFamily="18" charset="0"/>
            </a:endParaRPr>
          </a:p>
        </p:txBody>
      </p:sp>
      <p:grpSp>
        <p:nvGrpSpPr>
          <p:cNvPr id="72" name="Group 71">
            <a:extLst>
              <a:ext uri="{FF2B5EF4-FFF2-40B4-BE49-F238E27FC236}">
                <a16:creationId xmlns:a16="http://schemas.microsoft.com/office/drawing/2014/main" id="{4569BF5F-250A-AA12-AF91-896F2BECE74C}"/>
              </a:ext>
            </a:extLst>
          </p:cNvPr>
          <p:cNvGrpSpPr/>
          <p:nvPr/>
        </p:nvGrpSpPr>
        <p:grpSpPr>
          <a:xfrm rot="5400000">
            <a:off x="9989541" y="1668959"/>
            <a:ext cx="298346" cy="452189"/>
            <a:chOff x="1821527" y="1583388"/>
            <a:chExt cx="350031" cy="409470"/>
          </a:xfrm>
        </p:grpSpPr>
        <p:sp>
          <p:nvSpPr>
            <p:cNvPr id="73" name="Arrow: Right 72">
              <a:extLst>
                <a:ext uri="{FF2B5EF4-FFF2-40B4-BE49-F238E27FC236}">
                  <a16:creationId xmlns:a16="http://schemas.microsoft.com/office/drawing/2014/main" id="{EFFCF9A4-2721-9E98-AA61-7A047B819EFF}"/>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74" name="Arrow: Right 4">
              <a:extLst>
                <a:ext uri="{FF2B5EF4-FFF2-40B4-BE49-F238E27FC236}">
                  <a16:creationId xmlns:a16="http://schemas.microsoft.com/office/drawing/2014/main" id="{8ABF35A7-3171-8349-41CF-419FC9D3BD7F}"/>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grpSp>
        <p:nvGrpSpPr>
          <p:cNvPr id="40" name="Group 39">
            <a:extLst>
              <a:ext uri="{FF2B5EF4-FFF2-40B4-BE49-F238E27FC236}">
                <a16:creationId xmlns:a16="http://schemas.microsoft.com/office/drawing/2014/main" id="{8825F103-7D77-8FC6-B079-3F877F5BE53E}"/>
              </a:ext>
            </a:extLst>
          </p:cNvPr>
          <p:cNvGrpSpPr/>
          <p:nvPr/>
        </p:nvGrpSpPr>
        <p:grpSpPr>
          <a:xfrm rot="5400000">
            <a:off x="5068295" y="1684738"/>
            <a:ext cx="322151" cy="385072"/>
            <a:chOff x="1821527" y="1583388"/>
            <a:chExt cx="350031" cy="409470"/>
          </a:xfrm>
        </p:grpSpPr>
        <p:sp>
          <p:nvSpPr>
            <p:cNvPr id="41" name="Arrow: Right 40">
              <a:extLst>
                <a:ext uri="{FF2B5EF4-FFF2-40B4-BE49-F238E27FC236}">
                  <a16:creationId xmlns:a16="http://schemas.microsoft.com/office/drawing/2014/main" id="{037A07E3-9581-310C-537A-4B8ECD1CC9BB}"/>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42" name="Arrow: Right 4">
              <a:extLst>
                <a:ext uri="{FF2B5EF4-FFF2-40B4-BE49-F238E27FC236}">
                  <a16:creationId xmlns:a16="http://schemas.microsoft.com/office/drawing/2014/main" id="{936DBEC1-59CA-BD50-E888-EBE103D0F0BF}"/>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sp>
        <p:nvSpPr>
          <p:cNvPr id="70" name="Rectangle 69">
            <a:extLst>
              <a:ext uri="{FF2B5EF4-FFF2-40B4-BE49-F238E27FC236}">
                <a16:creationId xmlns:a16="http://schemas.microsoft.com/office/drawing/2014/main" id="{126DC339-E71A-C83E-9B9A-2075B488F50A}"/>
              </a:ext>
            </a:extLst>
          </p:cNvPr>
          <p:cNvSpPr/>
          <p:nvPr/>
        </p:nvSpPr>
        <p:spPr>
          <a:xfrm>
            <a:off x="10934622" y="2002432"/>
            <a:ext cx="1200289" cy="393053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r>
              <a:rPr lang="en-US" sz="1800" i="1" dirty="0">
                <a:solidFill>
                  <a:schemeClr val="tx1"/>
                </a:solidFill>
                <a:effectLst/>
                <a:latin typeface="Times New Roman" panose="02020603050405020304" pitchFamily="18" charset="0"/>
                <a:ea typeface="Calibri" panose="020F0502020204030204" pitchFamily="34" charset="0"/>
              </a:rPr>
              <a:t>UBND </a:t>
            </a:r>
            <a:r>
              <a:rPr lang="en-US" sz="1800" i="1" dirty="0" err="1">
                <a:solidFill>
                  <a:schemeClr val="tx1"/>
                </a:solidFill>
                <a:effectLst/>
                <a:latin typeface="Times New Roman" panose="02020603050405020304" pitchFamily="18" charset="0"/>
                <a:ea typeface="Calibri" panose="020F0502020204030204" pitchFamily="34" charset="0"/>
              </a:rPr>
              <a:t>cấp</a:t>
            </a:r>
            <a:r>
              <a:rPr lang="en-US" sz="1800" i="1" dirty="0">
                <a:solidFill>
                  <a:schemeClr val="tx1"/>
                </a:solidFill>
                <a:effectLst/>
                <a:latin typeface="Times New Roman" panose="02020603050405020304" pitchFamily="18" charset="0"/>
                <a:ea typeface="Calibri" panose="020F0502020204030204" pitchFamily="34" charset="0"/>
              </a:rPr>
              <a:t> </a:t>
            </a:r>
            <a:r>
              <a:rPr lang="en-US" sz="1800" i="1" dirty="0" err="1">
                <a:solidFill>
                  <a:schemeClr val="tx1"/>
                </a:solidFill>
                <a:effectLst/>
                <a:latin typeface="Times New Roman" panose="02020603050405020304" pitchFamily="18" charset="0"/>
                <a:ea typeface="Calibri" panose="020F0502020204030204" pitchFamily="34" charset="0"/>
              </a:rPr>
              <a:t>tỉnh</a:t>
            </a:r>
            <a:r>
              <a:rPr lang="en-US" sz="1800" dirty="0">
                <a:solidFill>
                  <a:schemeClr val="tx1"/>
                </a:solidFill>
                <a:effectLst/>
                <a:latin typeface="Times New Roman" panose="02020603050405020304" pitchFamily="18" charset="0"/>
                <a:ea typeface="Calibri" panose="020F0502020204030204" pitchFamily="34" charset="0"/>
              </a:rPr>
              <a:t>: </a:t>
            </a:r>
          </a:p>
          <a:p>
            <a:pPr algn="just"/>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Chỉ</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đạo</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các</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cán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bộ</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công</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chức</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cấp</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xã</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tham</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gia</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bồi</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dưỡng</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tập</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huấn</a:t>
            </a:r>
            <a:r>
              <a:rPr lang="en-US" sz="1800" dirty="0">
                <a:solidFill>
                  <a:schemeClr val="tx1"/>
                </a:solidFill>
                <a:effectLst/>
                <a:latin typeface="Times New Roman" panose="02020603050405020304" pitchFamily="18" charset="0"/>
                <a:ea typeface="Calibri" panose="020F0502020204030204" pitchFamily="34" charset="0"/>
              </a:rPr>
              <a:t>; </a:t>
            </a:r>
          </a:p>
          <a:p>
            <a:pPr algn="just"/>
            <a:r>
              <a:rPr lang="en-US" dirty="0">
                <a:solidFill>
                  <a:schemeClr val="tx1"/>
                </a:solidFill>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Kiểm</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tra</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giám</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sát</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Tổng</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hợp</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báo</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cáo</a:t>
            </a:r>
            <a:r>
              <a:rPr lang="en-US" sz="1800" dirty="0">
                <a:solidFill>
                  <a:schemeClr val="tx1"/>
                </a:solidFill>
                <a:effectLst/>
                <a:latin typeface="Times New Roman" panose="02020603050405020304" pitchFamily="18" charset="0"/>
                <a:ea typeface="Calibri" panose="020F0502020204030204" pitchFamily="34" charset="0"/>
              </a:rPr>
              <a:t>,…</a:t>
            </a:r>
            <a:endParaRPr lang="en-US" dirty="0">
              <a:solidFill>
                <a:schemeClr val="tx1"/>
              </a:solidFill>
              <a:latin typeface="Times New Roman" panose="02020603050405020304" pitchFamily="18" charset="0"/>
              <a:ea typeface="Calibri" panose="020F0502020204030204" pitchFamily="34" charset="0"/>
            </a:endParaRPr>
          </a:p>
        </p:txBody>
      </p:sp>
      <p:grpSp>
        <p:nvGrpSpPr>
          <p:cNvPr id="76" name="Group 75">
            <a:extLst>
              <a:ext uri="{FF2B5EF4-FFF2-40B4-BE49-F238E27FC236}">
                <a16:creationId xmlns:a16="http://schemas.microsoft.com/office/drawing/2014/main" id="{CAB01CED-9F54-1850-9382-5F16CE8F62F6}"/>
              </a:ext>
            </a:extLst>
          </p:cNvPr>
          <p:cNvGrpSpPr/>
          <p:nvPr/>
        </p:nvGrpSpPr>
        <p:grpSpPr>
          <a:xfrm rot="5400000">
            <a:off x="11468968" y="1648502"/>
            <a:ext cx="286710" cy="492992"/>
            <a:chOff x="1821527" y="1583388"/>
            <a:chExt cx="350031" cy="409470"/>
          </a:xfrm>
        </p:grpSpPr>
        <p:sp>
          <p:nvSpPr>
            <p:cNvPr id="77" name="Arrow: Right 76">
              <a:extLst>
                <a:ext uri="{FF2B5EF4-FFF2-40B4-BE49-F238E27FC236}">
                  <a16:creationId xmlns:a16="http://schemas.microsoft.com/office/drawing/2014/main" id="{48C9D130-DE47-71E1-3B35-ADC003058E90}"/>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78" name="Arrow: Right 4">
              <a:extLst>
                <a:ext uri="{FF2B5EF4-FFF2-40B4-BE49-F238E27FC236}">
                  <a16:creationId xmlns:a16="http://schemas.microsoft.com/office/drawing/2014/main" id="{99E241F1-DA9C-AB9C-9388-695AA9CACEC6}"/>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sp>
        <p:nvSpPr>
          <p:cNvPr id="66" name="Rectangle 65">
            <a:extLst>
              <a:ext uri="{FF2B5EF4-FFF2-40B4-BE49-F238E27FC236}">
                <a16:creationId xmlns:a16="http://schemas.microsoft.com/office/drawing/2014/main" id="{06B5FDE1-DE41-7779-7621-44965E55B4B7}"/>
              </a:ext>
            </a:extLst>
          </p:cNvPr>
          <p:cNvSpPr/>
          <p:nvPr/>
        </p:nvSpPr>
        <p:spPr>
          <a:xfrm>
            <a:off x="9328477" y="2013736"/>
            <a:ext cx="1501538" cy="3919231"/>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i="1" dirty="0" err="1">
                <a:solidFill>
                  <a:schemeClr val="tx1"/>
                </a:solidFill>
                <a:latin typeface="Times New Roman" panose="02020603050405020304" pitchFamily="18" charset="0"/>
                <a:ea typeface="Calibri" panose="020F0502020204030204" pitchFamily="34" charset="0"/>
              </a:rPr>
              <a:t>Bộ</a:t>
            </a:r>
            <a:r>
              <a:rPr lang="en-US" i="1" dirty="0">
                <a:solidFill>
                  <a:schemeClr val="tx1"/>
                </a:solidFill>
                <a:latin typeface="Times New Roman" panose="02020603050405020304" pitchFamily="18" charset="0"/>
                <a:ea typeface="Calibri" panose="020F0502020204030204" pitchFamily="34" charset="0"/>
              </a:rPr>
              <a:t> TTTT: </a:t>
            </a:r>
          </a:p>
          <a:p>
            <a:pPr algn="just"/>
            <a:r>
              <a:rPr lang="en-US" sz="1800" dirty="0" smtClean="0">
                <a:solidFill>
                  <a:schemeClr val="tx1"/>
                </a:solidFill>
                <a:effectLst/>
                <a:latin typeface="Times New Roman" panose="02020603050405020304" pitchFamily="18" charset="0"/>
                <a:ea typeface="Calibri" panose="020F0502020204030204" pitchFamily="34" charset="0"/>
              </a:rPr>
              <a:t>- XD </a:t>
            </a:r>
            <a:r>
              <a:rPr lang="en-US" sz="1800" err="1">
                <a:solidFill>
                  <a:schemeClr val="tx1"/>
                </a:solidFill>
                <a:effectLst/>
                <a:latin typeface="Times New Roman" panose="02020603050405020304" pitchFamily="18" charset="0"/>
                <a:ea typeface="Calibri" panose="020F0502020204030204" pitchFamily="34" charset="0"/>
              </a:rPr>
              <a:t>khung</a:t>
            </a:r>
            <a:r>
              <a:rPr lang="en-US" sz="1800">
                <a:solidFill>
                  <a:schemeClr val="tx1"/>
                </a:solidFill>
                <a:effectLst/>
                <a:latin typeface="Times New Roman" panose="02020603050405020304" pitchFamily="18" charset="0"/>
                <a:ea typeface="Calibri" panose="020F0502020204030204" pitchFamily="34" charset="0"/>
              </a:rPr>
              <a:t> </a:t>
            </a:r>
            <a:r>
              <a:rPr lang="en-US" sz="1800" smtClean="0">
                <a:solidFill>
                  <a:schemeClr val="tx1"/>
                </a:solidFill>
                <a:effectLst/>
                <a:latin typeface="Times New Roman" panose="02020603050405020304" pitchFamily="18" charset="0"/>
                <a:ea typeface="Calibri" panose="020F0502020204030204" pitchFamily="34" charset="0"/>
              </a:rPr>
              <a:t>Chương trình</a:t>
            </a:r>
            <a:r>
              <a:rPr lang="en-US" dirty="0" smtClean="0">
                <a:solidFill>
                  <a:schemeClr val="tx1"/>
                </a:solidFill>
                <a:latin typeface="Times New Roman" panose="02020603050405020304" pitchFamily="18" charset="0"/>
                <a:ea typeface="Calibri" panose="020F0502020204030204" pitchFamily="34" charset="0"/>
              </a:rPr>
              <a:t>; </a:t>
            </a:r>
            <a:endParaRPr lang="en-US" dirty="0">
              <a:solidFill>
                <a:schemeClr val="tx1"/>
              </a:solidFill>
              <a:latin typeface="Times New Roman" panose="02020603050405020304" pitchFamily="18" charset="0"/>
              <a:ea typeface="Calibri" panose="020F0502020204030204" pitchFamily="34" charset="0"/>
            </a:endParaRPr>
          </a:p>
          <a:p>
            <a:pPr algn="just"/>
            <a:r>
              <a:rPr lang="en-US" sz="1800" smtClean="0">
                <a:solidFill>
                  <a:schemeClr val="tx1"/>
                </a:solidFill>
                <a:effectLst/>
                <a:latin typeface="Times New Roman" panose="02020603050405020304" pitchFamily="18" charset="0"/>
                <a:ea typeface="Calibri" panose="020F0502020204030204" pitchFamily="34" charset="0"/>
              </a:rPr>
              <a:t>- Tổ </a:t>
            </a:r>
            <a:r>
              <a:rPr lang="en-US" sz="1800" dirty="0" err="1">
                <a:solidFill>
                  <a:schemeClr val="tx1"/>
                </a:solidFill>
                <a:effectLst/>
                <a:latin typeface="Times New Roman" panose="02020603050405020304" pitchFamily="18" charset="0"/>
                <a:ea typeface="Calibri" panose="020F0502020204030204" pitchFamily="34" charset="0"/>
              </a:rPr>
              <a:t>chức</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xây</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dựng</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tài</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liệu</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học</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liệu</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bài</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giảng</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điện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tử</a:t>
            </a:r>
            <a:r>
              <a:rPr lang="en-US" sz="1800" dirty="0">
                <a:solidFill>
                  <a:schemeClr val="tx1"/>
                </a:solidFill>
                <a:effectLst/>
                <a:latin typeface="Times New Roman" panose="02020603050405020304" pitchFamily="18" charset="0"/>
                <a:ea typeface="Calibri" panose="020F0502020204030204" pitchFamily="34" charset="0"/>
              </a:rPr>
              <a:t>; - </a:t>
            </a:r>
            <a:r>
              <a:rPr lang="en-US" sz="1800" spc="-20" dirty="0" err="1">
                <a:solidFill>
                  <a:schemeClr val="tx1"/>
                </a:solidFill>
                <a:effectLst/>
                <a:latin typeface="Times New Roman" panose="02020603050405020304" pitchFamily="18" charset="0"/>
                <a:ea typeface="Calibri" panose="020F0502020204030204" pitchFamily="34" charset="0"/>
              </a:rPr>
              <a:t>Phát</a:t>
            </a:r>
            <a:r>
              <a:rPr lang="en-US" sz="1800" spc="-20" dirty="0">
                <a:solidFill>
                  <a:schemeClr val="tx1"/>
                </a:solidFill>
                <a:effectLst/>
                <a:latin typeface="Times New Roman" panose="02020603050405020304" pitchFamily="18" charset="0"/>
                <a:ea typeface="Calibri" panose="020F0502020204030204" pitchFamily="34" charset="0"/>
              </a:rPr>
              <a:t> </a:t>
            </a:r>
            <a:r>
              <a:rPr lang="en-US" sz="1800" spc="-20" dirty="0" err="1">
                <a:solidFill>
                  <a:schemeClr val="tx1"/>
                </a:solidFill>
                <a:effectLst/>
                <a:latin typeface="Times New Roman" panose="02020603050405020304" pitchFamily="18" charset="0"/>
                <a:ea typeface="Calibri" panose="020F0502020204030204" pitchFamily="34" charset="0"/>
              </a:rPr>
              <a:t>triển</a:t>
            </a:r>
            <a:r>
              <a:rPr lang="en-US" sz="1800" spc="-20" dirty="0">
                <a:solidFill>
                  <a:schemeClr val="tx1"/>
                </a:solidFill>
                <a:effectLst/>
                <a:latin typeface="Times New Roman" panose="02020603050405020304" pitchFamily="18" charset="0"/>
                <a:ea typeface="Calibri" panose="020F0502020204030204" pitchFamily="34" charset="0"/>
              </a:rPr>
              <a:t>,, </a:t>
            </a:r>
            <a:r>
              <a:rPr lang="en-US" sz="1800" spc="-20" dirty="0" err="1">
                <a:solidFill>
                  <a:schemeClr val="tx1"/>
                </a:solidFill>
                <a:effectLst/>
                <a:latin typeface="Times New Roman" panose="02020603050405020304" pitchFamily="18" charset="0"/>
                <a:ea typeface="Calibri" panose="020F0502020204030204" pitchFamily="34" charset="0"/>
              </a:rPr>
              <a:t>thúc</a:t>
            </a:r>
            <a:r>
              <a:rPr lang="en-US" sz="1800" spc="-20" dirty="0">
                <a:solidFill>
                  <a:schemeClr val="tx1"/>
                </a:solidFill>
                <a:effectLst/>
                <a:latin typeface="Times New Roman" panose="02020603050405020304" pitchFamily="18" charset="0"/>
                <a:ea typeface="Calibri" panose="020F0502020204030204" pitchFamily="34" charset="0"/>
              </a:rPr>
              <a:t> </a:t>
            </a:r>
            <a:r>
              <a:rPr lang="en-US" sz="1800" spc="-20" dirty="0" err="1" smtClean="0">
                <a:solidFill>
                  <a:schemeClr val="tx1"/>
                </a:solidFill>
                <a:effectLst/>
                <a:latin typeface="Times New Roman" panose="02020603050405020304" pitchFamily="18" charset="0"/>
                <a:ea typeface="Calibri" panose="020F0502020204030204" pitchFamily="34" charset="0"/>
              </a:rPr>
              <a:t>đẩy</a:t>
            </a:r>
            <a:r>
              <a:rPr lang="en-US" sz="1800" spc="-20" dirty="0" smtClean="0">
                <a:solidFill>
                  <a:schemeClr val="tx1"/>
                </a:solidFill>
                <a:effectLst/>
                <a:latin typeface="Times New Roman" panose="02020603050405020304" pitchFamily="18" charset="0"/>
                <a:ea typeface="Calibri" panose="020F0502020204030204" pitchFamily="34" charset="0"/>
              </a:rPr>
              <a:t> </a:t>
            </a:r>
            <a:r>
              <a:rPr lang="en-US" sz="1800" spc="-20" dirty="0" err="1">
                <a:solidFill>
                  <a:schemeClr val="tx1"/>
                </a:solidFill>
                <a:effectLst/>
                <a:latin typeface="Times New Roman" panose="02020603050405020304" pitchFamily="18" charset="0"/>
                <a:ea typeface="Calibri" panose="020F0502020204030204" pitchFamily="34" charset="0"/>
              </a:rPr>
              <a:t>sử</a:t>
            </a:r>
            <a:r>
              <a:rPr lang="en-US" sz="1800" spc="-20" dirty="0">
                <a:solidFill>
                  <a:schemeClr val="tx1"/>
                </a:solidFill>
                <a:effectLst/>
                <a:latin typeface="Times New Roman" panose="02020603050405020304" pitchFamily="18" charset="0"/>
                <a:ea typeface="Calibri" panose="020F0502020204030204" pitchFamily="34" charset="0"/>
              </a:rPr>
              <a:t> </a:t>
            </a:r>
            <a:r>
              <a:rPr lang="en-US" sz="1800" spc="-20" dirty="0" err="1">
                <a:solidFill>
                  <a:schemeClr val="tx1"/>
                </a:solidFill>
                <a:effectLst/>
                <a:latin typeface="Times New Roman" panose="02020603050405020304" pitchFamily="18" charset="0"/>
                <a:ea typeface="Calibri" panose="020F0502020204030204" pitchFamily="34" charset="0"/>
              </a:rPr>
              <a:t>dụng</a:t>
            </a:r>
            <a:r>
              <a:rPr lang="en-US" sz="1800" spc="-20" dirty="0">
                <a:solidFill>
                  <a:schemeClr val="tx1"/>
                </a:solidFill>
                <a:effectLst/>
                <a:latin typeface="Times New Roman" panose="02020603050405020304" pitchFamily="18" charset="0"/>
                <a:ea typeface="Calibri" panose="020F0502020204030204" pitchFamily="34" charset="0"/>
              </a:rPr>
              <a:t> </a:t>
            </a:r>
            <a:r>
              <a:rPr lang="en-US" sz="1800" spc="-20" dirty="0" err="1">
                <a:solidFill>
                  <a:schemeClr val="tx1"/>
                </a:solidFill>
                <a:effectLst/>
                <a:latin typeface="Times New Roman" panose="02020603050405020304" pitchFamily="18" charset="0"/>
                <a:ea typeface="Calibri" panose="020F0502020204030204" pitchFamily="34" charset="0"/>
              </a:rPr>
              <a:t>nền</a:t>
            </a:r>
            <a:r>
              <a:rPr lang="en-US" sz="1800" spc="-20" dirty="0">
                <a:solidFill>
                  <a:schemeClr val="tx1"/>
                </a:solidFill>
                <a:effectLst/>
                <a:latin typeface="Times New Roman" panose="02020603050405020304" pitchFamily="18" charset="0"/>
                <a:ea typeface="Calibri" panose="020F0502020204030204" pitchFamily="34" charset="0"/>
              </a:rPr>
              <a:t> </a:t>
            </a:r>
            <a:r>
              <a:rPr lang="en-US" sz="1800" spc="-20" dirty="0" err="1">
                <a:solidFill>
                  <a:schemeClr val="tx1"/>
                </a:solidFill>
                <a:effectLst/>
                <a:latin typeface="Times New Roman" panose="02020603050405020304" pitchFamily="18" charset="0"/>
                <a:ea typeface="Calibri" panose="020F0502020204030204" pitchFamily="34" charset="0"/>
              </a:rPr>
              <a:t>tảng</a:t>
            </a:r>
            <a:r>
              <a:rPr lang="en-US" sz="1800" spc="-20" dirty="0">
                <a:solidFill>
                  <a:schemeClr val="tx1"/>
                </a:solidFill>
                <a:effectLst/>
                <a:latin typeface="Times New Roman" panose="02020603050405020304" pitchFamily="18" charset="0"/>
                <a:ea typeface="Calibri" panose="020F0502020204030204" pitchFamily="34" charset="0"/>
              </a:rPr>
              <a:t> </a:t>
            </a:r>
            <a:r>
              <a:rPr lang="en-US" sz="1800" spc="-20" dirty="0" err="1">
                <a:solidFill>
                  <a:schemeClr val="tx1"/>
                </a:solidFill>
                <a:effectLst/>
                <a:latin typeface="Times New Roman" panose="02020603050405020304" pitchFamily="18" charset="0"/>
                <a:ea typeface="Calibri" panose="020F0502020204030204" pitchFamily="34" charset="0"/>
              </a:rPr>
              <a:t>học</a:t>
            </a:r>
            <a:r>
              <a:rPr lang="en-US" sz="1800" spc="-20" dirty="0">
                <a:solidFill>
                  <a:schemeClr val="tx1"/>
                </a:solidFill>
                <a:effectLst/>
                <a:latin typeface="Times New Roman" panose="02020603050405020304" pitchFamily="18" charset="0"/>
                <a:ea typeface="Calibri" panose="020F0502020204030204" pitchFamily="34" charset="0"/>
              </a:rPr>
              <a:t> </a:t>
            </a:r>
            <a:r>
              <a:rPr lang="en-US" sz="1800" spc="-20" dirty="0" err="1">
                <a:solidFill>
                  <a:schemeClr val="tx1"/>
                </a:solidFill>
                <a:effectLst/>
                <a:latin typeface="Times New Roman" panose="02020603050405020304" pitchFamily="18" charset="0"/>
                <a:ea typeface="Calibri" panose="020F0502020204030204" pitchFamily="34" charset="0"/>
              </a:rPr>
              <a:t>trực</a:t>
            </a:r>
            <a:r>
              <a:rPr lang="en-US" sz="1800" spc="-20" dirty="0">
                <a:solidFill>
                  <a:schemeClr val="tx1"/>
                </a:solidFill>
                <a:effectLst/>
                <a:latin typeface="Times New Roman" panose="02020603050405020304" pitchFamily="18" charset="0"/>
                <a:ea typeface="Calibri" panose="020F0502020204030204" pitchFamily="34" charset="0"/>
              </a:rPr>
              <a:t> </a:t>
            </a:r>
            <a:r>
              <a:rPr lang="en-US" sz="1800" spc="-20" dirty="0" err="1">
                <a:solidFill>
                  <a:schemeClr val="tx1"/>
                </a:solidFill>
                <a:effectLst/>
                <a:latin typeface="Times New Roman" panose="02020603050405020304" pitchFamily="18" charset="0"/>
                <a:ea typeface="Calibri" panose="020F0502020204030204" pitchFamily="34" charset="0"/>
              </a:rPr>
              <a:t>tuyến</a:t>
            </a:r>
            <a:r>
              <a:rPr lang="en-US" sz="1800" spc="-20" dirty="0">
                <a:solidFill>
                  <a:schemeClr val="tx1"/>
                </a:solidFill>
                <a:effectLst/>
                <a:latin typeface="Times New Roman" panose="02020603050405020304" pitchFamily="18" charset="0"/>
                <a:ea typeface="Calibri" panose="020F0502020204030204" pitchFamily="34" charset="0"/>
              </a:rPr>
              <a:t> </a:t>
            </a:r>
            <a:r>
              <a:rPr lang="en-US" sz="1800" spc="-20" dirty="0" err="1">
                <a:solidFill>
                  <a:schemeClr val="tx1"/>
                </a:solidFill>
                <a:effectLst/>
                <a:latin typeface="Times New Roman" panose="02020603050405020304" pitchFamily="18" charset="0"/>
                <a:ea typeface="Calibri" panose="020F0502020204030204" pitchFamily="34" charset="0"/>
              </a:rPr>
              <a:t>mở</a:t>
            </a:r>
            <a:r>
              <a:rPr lang="en-US" sz="1800" spc="-20" dirty="0">
                <a:solidFill>
                  <a:schemeClr val="tx1"/>
                </a:solidFill>
                <a:effectLst/>
                <a:latin typeface="Times New Roman" panose="02020603050405020304" pitchFamily="18" charset="0"/>
                <a:ea typeface="Calibri" panose="020F0502020204030204" pitchFamily="34" charset="0"/>
              </a:rPr>
              <a:t> </a:t>
            </a:r>
            <a:r>
              <a:rPr lang="en-US" sz="1800" spc="-20" err="1">
                <a:solidFill>
                  <a:schemeClr val="tx1"/>
                </a:solidFill>
                <a:effectLst/>
                <a:latin typeface="Times New Roman" panose="02020603050405020304" pitchFamily="18" charset="0"/>
                <a:ea typeface="Calibri" panose="020F0502020204030204" pitchFamily="34" charset="0"/>
              </a:rPr>
              <a:t>đại</a:t>
            </a:r>
            <a:r>
              <a:rPr lang="en-US" sz="1800" spc="-20">
                <a:solidFill>
                  <a:schemeClr val="tx1"/>
                </a:solidFill>
                <a:effectLst/>
                <a:latin typeface="Times New Roman" panose="02020603050405020304" pitchFamily="18" charset="0"/>
                <a:ea typeface="Calibri" panose="020F0502020204030204" pitchFamily="34" charset="0"/>
              </a:rPr>
              <a:t> </a:t>
            </a:r>
            <a:r>
              <a:rPr lang="en-US" sz="1800" spc="-20" smtClean="0">
                <a:solidFill>
                  <a:schemeClr val="tx1"/>
                </a:solidFill>
                <a:effectLst/>
                <a:latin typeface="Times New Roman" panose="02020603050405020304" pitchFamily="18" charset="0"/>
                <a:ea typeface="Calibri" panose="020F0502020204030204" pitchFamily="34" charset="0"/>
              </a:rPr>
              <a:t>trà</a:t>
            </a:r>
            <a:r>
              <a:rPr lang="en-US" spc="-20">
                <a:solidFill>
                  <a:schemeClr val="tx1"/>
                </a:solidFill>
                <a:latin typeface="Times New Roman" panose="02020603050405020304" pitchFamily="18" charset="0"/>
                <a:ea typeface="Calibri" panose="020F0502020204030204" pitchFamily="34" charset="0"/>
              </a:rPr>
              <a:t>.</a:t>
            </a:r>
            <a:endParaRPr lang="en-US" spc="-20" dirty="0">
              <a:solidFill>
                <a:schemeClr val="tx1"/>
              </a:solidFill>
              <a:latin typeface="Times New Roman" panose="02020603050405020304" pitchFamily="18" charset="0"/>
              <a:ea typeface="Calibri" panose="020F0502020204030204" pitchFamily="34" charset="0"/>
            </a:endParaRPr>
          </a:p>
          <a:p>
            <a:pPr algn="just"/>
            <a:endParaRPr lang="en-US" dirty="0">
              <a:solidFill>
                <a:schemeClr val="tx1"/>
              </a:solidFill>
              <a:latin typeface="Times New Roman" panose="02020603050405020304" pitchFamily="18" charset="0"/>
              <a:ea typeface="Calibri" panose="020F0502020204030204" pitchFamily="34" charset="0"/>
            </a:endParaRPr>
          </a:p>
        </p:txBody>
      </p:sp>
      <p:sp>
        <p:nvSpPr>
          <p:cNvPr id="37" name="Rectangle 36">
            <a:extLst>
              <a:ext uri="{FF2B5EF4-FFF2-40B4-BE49-F238E27FC236}">
                <a16:creationId xmlns:a16="http://schemas.microsoft.com/office/drawing/2014/main" id="{48F968D6-92C4-7B6B-1A30-AD9F63B823FF}"/>
              </a:ext>
            </a:extLst>
          </p:cNvPr>
          <p:cNvSpPr/>
          <p:nvPr/>
        </p:nvSpPr>
        <p:spPr>
          <a:xfrm>
            <a:off x="6938571" y="2020390"/>
            <a:ext cx="1035213" cy="391257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r>
              <a:rPr lang="en-US" sz="1800" smtClean="0">
                <a:solidFill>
                  <a:schemeClr val="tx1"/>
                </a:solidFill>
                <a:effectLst/>
                <a:latin typeface="Times New Roman" panose="02020603050405020304" pitchFamily="18" charset="0"/>
                <a:ea typeface="Calibri" panose="020F0502020204030204" pitchFamily="34" charset="0"/>
              </a:rPr>
              <a:t>- Tổ </a:t>
            </a:r>
            <a:r>
              <a:rPr lang="en-US" sz="1800" dirty="0" err="1">
                <a:solidFill>
                  <a:schemeClr val="tx1"/>
                </a:solidFill>
                <a:effectLst/>
                <a:latin typeface="Times New Roman" panose="02020603050405020304" pitchFamily="18" charset="0"/>
                <a:ea typeface="Calibri" panose="020F0502020204030204" pitchFamily="34" charset="0"/>
              </a:rPr>
              <a:t>chức</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các</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lớp</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bồi</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dưỡng</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tập</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huấn</a:t>
            </a:r>
            <a:r>
              <a:rPr lang="en-US" sz="1800" dirty="0">
                <a:solidFill>
                  <a:schemeClr val="tx1"/>
                </a:solidFill>
                <a:effectLst/>
                <a:latin typeface="Times New Roman" panose="02020603050405020304" pitchFamily="18" charset="0"/>
                <a:ea typeface="Calibri" panose="020F0502020204030204" pitchFamily="34" charset="0"/>
              </a:rPr>
              <a:t>: </a:t>
            </a:r>
            <a:r>
              <a:rPr lang="en-US" sz="1800" b="1" i="1" dirty="0" err="1">
                <a:solidFill>
                  <a:schemeClr val="tx1"/>
                </a:solidFill>
                <a:effectLst/>
                <a:latin typeface="Times New Roman" panose="02020603050405020304" pitchFamily="18" charset="0"/>
                <a:ea typeface="Calibri" panose="020F0502020204030204" pitchFamily="34" charset="0"/>
              </a:rPr>
              <a:t>Trực</a:t>
            </a:r>
            <a:r>
              <a:rPr lang="en-US" sz="1800" b="1" i="1" dirty="0">
                <a:solidFill>
                  <a:schemeClr val="tx1"/>
                </a:solidFill>
                <a:effectLst/>
                <a:latin typeface="Times New Roman" panose="02020603050405020304" pitchFamily="18" charset="0"/>
                <a:ea typeface="Calibri" panose="020F0502020204030204" pitchFamily="34" charset="0"/>
              </a:rPr>
              <a:t> </a:t>
            </a:r>
            <a:r>
              <a:rPr lang="en-US" sz="1800" b="1" i="1" dirty="0" err="1">
                <a:solidFill>
                  <a:schemeClr val="tx1"/>
                </a:solidFill>
                <a:effectLst/>
                <a:latin typeface="Times New Roman" panose="02020603050405020304" pitchFamily="18" charset="0"/>
                <a:ea typeface="Calibri" panose="020F0502020204030204" pitchFamily="34" charset="0"/>
              </a:rPr>
              <a:t>tuyến</a:t>
            </a:r>
            <a:r>
              <a:rPr lang="en-US" sz="1800" b="1" i="1" dirty="0">
                <a:solidFill>
                  <a:schemeClr val="tx1"/>
                </a:solidFill>
                <a:effectLst/>
                <a:latin typeface="Times New Roman" panose="02020603050405020304" pitchFamily="18" charset="0"/>
                <a:ea typeface="Calibri" panose="020F0502020204030204" pitchFamily="34" charset="0"/>
              </a:rPr>
              <a:t> </a:t>
            </a:r>
            <a:endParaRPr lang="en-US" sz="1800" b="1" i="1" dirty="0" smtClean="0">
              <a:solidFill>
                <a:schemeClr val="tx1"/>
              </a:solidFill>
              <a:effectLst/>
              <a:latin typeface="Times New Roman" panose="02020603050405020304" pitchFamily="18" charset="0"/>
              <a:ea typeface="Calibri" panose="020F0502020204030204" pitchFamily="34" charset="0"/>
            </a:endParaRPr>
          </a:p>
          <a:p>
            <a:pPr algn="just"/>
            <a:r>
              <a:rPr lang="en-US" sz="1800" i="1" smtClean="0">
                <a:solidFill>
                  <a:schemeClr val="tx1"/>
                </a:solidFill>
                <a:effectLst/>
                <a:latin typeface="Times New Roman" panose="02020603050405020304" pitchFamily="18" charset="0"/>
                <a:ea typeface="Calibri" panose="020F0502020204030204" pitchFamily="34" charset="0"/>
              </a:rPr>
              <a:t>- </a:t>
            </a:r>
            <a:r>
              <a:rPr lang="en-US" sz="1800" smtClean="0">
                <a:solidFill>
                  <a:schemeClr val="tx1"/>
                </a:solidFill>
                <a:effectLst/>
                <a:latin typeface="Times New Roman" panose="02020603050405020304" pitchFamily="18" charset="0"/>
                <a:ea typeface="Calibri" panose="020F0502020204030204" pitchFamily="34" charset="0"/>
              </a:rPr>
              <a:t>Thời </a:t>
            </a:r>
            <a:r>
              <a:rPr lang="en-US" sz="1800" dirty="0" err="1">
                <a:solidFill>
                  <a:schemeClr val="tx1"/>
                </a:solidFill>
                <a:effectLst/>
                <a:latin typeface="Times New Roman" panose="02020603050405020304" pitchFamily="18" charset="0"/>
                <a:ea typeface="Calibri" panose="020F0502020204030204" pitchFamily="34" charset="0"/>
              </a:rPr>
              <a:t>gian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tập</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huấn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Không</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quá</a:t>
            </a:r>
            <a:r>
              <a:rPr lang="en-US" sz="1800" dirty="0">
                <a:solidFill>
                  <a:schemeClr val="tx1"/>
                </a:solidFill>
                <a:effectLst/>
                <a:latin typeface="Times New Roman" panose="02020603050405020304" pitchFamily="18" charset="0"/>
                <a:ea typeface="Calibri" panose="020F0502020204030204" pitchFamily="34" charset="0"/>
              </a:rPr>
              <a:t> </a:t>
            </a:r>
            <a:r>
              <a:rPr lang="en-US" sz="1800">
                <a:solidFill>
                  <a:schemeClr val="tx1"/>
                </a:solidFill>
                <a:effectLst/>
                <a:latin typeface="Times New Roman" panose="02020603050405020304" pitchFamily="18" charset="0"/>
                <a:ea typeface="Calibri" panose="020F0502020204030204" pitchFamily="34" charset="0"/>
              </a:rPr>
              <a:t>03 </a:t>
            </a:r>
            <a:r>
              <a:rPr lang="en-US" sz="1800" smtClean="0">
                <a:solidFill>
                  <a:schemeClr val="tx1"/>
                </a:solidFill>
                <a:effectLst/>
                <a:latin typeface="Times New Roman" panose="02020603050405020304" pitchFamily="18" charset="0"/>
                <a:ea typeface="Calibri" panose="020F0502020204030204" pitchFamily="34" charset="0"/>
              </a:rPr>
              <a:t>ngày/lớp.</a:t>
            </a:r>
            <a:endParaRPr lang="en-US" sz="2000" dirty="0">
              <a:solidFill>
                <a:schemeClr val="tx1"/>
              </a:solidFill>
              <a:latin typeface="Times New Roman" panose="02020603050405020304" pitchFamily="18" charset="0"/>
              <a:cs typeface="Times New Roman" panose="02020603050405020304" pitchFamily="18" charset="0"/>
            </a:endParaRPr>
          </a:p>
        </p:txBody>
      </p:sp>
      <p:grpSp>
        <p:nvGrpSpPr>
          <p:cNvPr id="38" name="Group 37">
            <a:extLst>
              <a:ext uri="{FF2B5EF4-FFF2-40B4-BE49-F238E27FC236}">
                <a16:creationId xmlns:a16="http://schemas.microsoft.com/office/drawing/2014/main" id="{FB22D58D-DF0E-855B-977C-53103F233D5E}"/>
              </a:ext>
            </a:extLst>
          </p:cNvPr>
          <p:cNvGrpSpPr/>
          <p:nvPr/>
        </p:nvGrpSpPr>
        <p:grpSpPr>
          <a:xfrm rot="5400000">
            <a:off x="7355171" y="1614060"/>
            <a:ext cx="306447" cy="507551"/>
            <a:chOff x="1821527" y="1583388"/>
            <a:chExt cx="350031" cy="409470"/>
          </a:xfrm>
        </p:grpSpPr>
        <p:sp>
          <p:nvSpPr>
            <p:cNvPr id="39" name="Arrow: Right 38">
              <a:extLst>
                <a:ext uri="{FF2B5EF4-FFF2-40B4-BE49-F238E27FC236}">
                  <a16:creationId xmlns:a16="http://schemas.microsoft.com/office/drawing/2014/main" id="{9C40D7AB-59A8-26E1-310E-5877B5B5EE38}"/>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43" name="Arrow: Right 4">
              <a:extLst>
                <a:ext uri="{FF2B5EF4-FFF2-40B4-BE49-F238E27FC236}">
                  <a16:creationId xmlns:a16="http://schemas.microsoft.com/office/drawing/2014/main" id="{26ACD62A-24E4-8013-9B32-51A12EAAD668}"/>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sp>
        <p:nvSpPr>
          <p:cNvPr id="44" name="Rectangle 43">
            <a:extLst>
              <a:ext uri="{FF2B5EF4-FFF2-40B4-BE49-F238E27FC236}">
                <a16:creationId xmlns:a16="http://schemas.microsoft.com/office/drawing/2014/main" id="{05D5D88E-F134-2479-C44C-88E19FA3CBD4}"/>
              </a:ext>
            </a:extLst>
          </p:cNvPr>
          <p:cNvSpPr/>
          <p:nvPr/>
        </p:nvSpPr>
        <p:spPr>
          <a:xfrm>
            <a:off x="8023581" y="2020388"/>
            <a:ext cx="1200289" cy="39125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r>
              <a:rPr lang="en-US" sz="1800" dirty="0" smtClean="0">
                <a:effectLst/>
                <a:latin typeface="Times New Roman" panose="02020603050405020304" pitchFamily="18" charset="0"/>
                <a:ea typeface="Calibri" panose="020F0502020204030204" pitchFamily="34" charset="0"/>
              </a:rPr>
              <a:t>)</a:t>
            </a:r>
            <a:r>
              <a:rPr lang="en-US" sz="1800" dirty="0" err="1" smtClean="0">
                <a:solidFill>
                  <a:schemeClr val="tx1"/>
                </a:solidFill>
                <a:effectLst/>
                <a:latin typeface="Times New Roman" panose="02020603050405020304" pitchFamily="18" charset="0"/>
                <a:ea typeface="Calibri" panose="020F0502020204030204" pitchFamily="34" charset="0"/>
              </a:rPr>
              <a:t>Kết</a:t>
            </a:r>
            <a:r>
              <a:rPr lang="en-US" sz="1800" dirty="0" smtClean="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thúc</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quá</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trình</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bồi</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dưỡng</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tập</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huấn</a:t>
            </a:r>
            <a:r>
              <a:rPr lang="en-US" dirty="0">
                <a:solidFill>
                  <a:schemeClr val="tx1"/>
                </a:solidFill>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sẽ</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kiểm</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tra</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để</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đánh</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giá</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chất</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lượng</a:t>
            </a:r>
            <a:r>
              <a:rPr lang="en-US" sz="1800" dirty="0" smtClean="0">
                <a:solidFill>
                  <a:schemeClr val="tx1"/>
                </a:solidFill>
                <a:effectLst/>
                <a:latin typeface="Times New Roman" panose="02020603050405020304" pitchFamily="18" charset="0"/>
                <a:ea typeface="Calibri" panose="020F0502020204030204" pitchFamily="34" charset="0"/>
              </a:rPr>
              <a:t>, </a:t>
            </a:r>
            <a:r>
              <a:rPr lang="en-US" sz="1800" dirty="0" err="1" smtClean="0">
                <a:solidFill>
                  <a:schemeClr val="tx1"/>
                </a:solidFill>
                <a:effectLst/>
                <a:latin typeface="Times New Roman" panose="02020603050405020304" pitchFamily="18" charset="0"/>
                <a:ea typeface="Calibri" panose="020F0502020204030204" pitchFamily="34" charset="0"/>
              </a:rPr>
              <a:t>mức</a:t>
            </a:r>
            <a:r>
              <a:rPr lang="en-US" sz="1800" dirty="0" smtClean="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độ</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hoàn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thành</a:t>
            </a:r>
            <a:r>
              <a:rPr lang="en-US" sz="1800" dirty="0">
                <a:solidFill>
                  <a:schemeClr val="tx1"/>
                </a:solidFill>
                <a:effectLst/>
                <a:latin typeface="Times New Roman" panose="02020603050405020304" pitchFamily="18" charset="0"/>
                <a:ea typeface="Calibri" panose="020F0502020204030204" pitchFamily="34" charset="0"/>
              </a:rPr>
              <a:t> </a:t>
            </a:r>
            <a:r>
              <a:rPr lang="en-US" sz="1800" err="1">
                <a:solidFill>
                  <a:schemeClr val="tx1"/>
                </a:solidFill>
                <a:effectLst/>
                <a:latin typeface="Times New Roman" panose="02020603050405020304" pitchFamily="18" charset="0"/>
                <a:ea typeface="Calibri" panose="020F0502020204030204" pitchFamily="34" charset="0"/>
              </a:rPr>
              <a:t>chỉ</a:t>
            </a:r>
            <a:r>
              <a:rPr lang="en-US" sz="1800">
                <a:solidFill>
                  <a:schemeClr val="tx1"/>
                </a:solidFill>
                <a:effectLst/>
                <a:latin typeface="Times New Roman" panose="02020603050405020304" pitchFamily="18" charset="0"/>
                <a:ea typeface="Calibri" panose="020F0502020204030204" pitchFamily="34" charset="0"/>
              </a:rPr>
              <a:t> </a:t>
            </a:r>
            <a:r>
              <a:rPr lang="en-US" sz="1800" smtClean="0">
                <a:solidFill>
                  <a:schemeClr val="tx1"/>
                </a:solidFill>
                <a:effectLst/>
                <a:latin typeface="Times New Roman" panose="02020603050405020304" pitchFamily="18" charset="0"/>
                <a:ea typeface="Calibri" panose="020F0502020204030204" pitchFamily="34" charset="0"/>
              </a:rPr>
              <a:t>tiêu.</a:t>
            </a:r>
            <a:endParaRPr lang="en-US" sz="2000" dirty="0">
              <a:solidFill>
                <a:schemeClr val="tx1"/>
              </a:solidFill>
              <a:latin typeface="Times New Roman" panose="02020603050405020304" pitchFamily="18" charset="0"/>
              <a:cs typeface="Times New Roman" panose="02020603050405020304" pitchFamily="18" charset="0"/>
            </a:endParaRPr>
          </a:p>
        </p:txBody>
      </p:sp>
      <p:grpSp>
        <p:nvGrpSpPr>
          <p:cNvPr id="48" name="Group 47">
            <a:extLst>
              <a:ext uri="{FF2B5EF4-FFF2-40B4-BE49-F238E27FC236}">
                <a16:creationId xmlns:a16="http://schemas.microsoft.com/office/drawing/2014/main" id="{06D96713-D9A1-3254-B800-71439C202A3F}"/>
              </a:ext>
            </a:extLst>
          </p:cNvPr>
          <p:cNvGrpSpPr/>
          <p:nvPr/>
        </p:nvGrpSpPr>
        <p:grpSpPr>
          <a:xfrm rot="5400000">
            <a:off x="8514553" y="1622502"/>
            <a:ext cx="306447" cy="507551"/>
            <a:chOff x="1821527" y="1583388"/>
            <a:chExt cx="350031" cy="409470"/>
          </a:xfrm>
        </p:grpSpPr>
        <p:sp>
          <p:nvSpPr>
            <p:cNvPr id="52" name="Arrow: Right 51">
              <a:extLst>
                <a:ext uri="{FF2B5EF4-FFF2-40B4-BE49-F238E27FC236}">
                  <a16:creationId xmlns:a16="http://schemas.microsoft.com/office/drawing/2014/main" id="{E6A19308-E617-0479-6267-F0345FE70DAE}"/>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53" name="Arrow: Right 4">
              <a:extLst>
                <a:ext uri="{FF2B5EF4-FFF2-40B4-BE49-F238E27FC236}">
                  <a16:creationId xmlns:a16="http://schemas.microsoft.com/office/drawing/2014/main" id="{1299422D-BFEF-11D2-7140-BB23C19095BC}"/>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sp>
        <p:nvSpPr>
          <p:cNvPr id="2" name="Rectangle 1"/>
          <p:cNvSpPr/>
          <p:nvPr/>
        </p:nvSpPr>
        <p:spPr>
          <a:xfrm>
            <a:off x="2022765" y="6223104"/>
            <a:ext cx="7305712" cy="457200"/>
          </a:xfrm>
          <a:prstGeom prst="rect">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latin typeface="Times New Roman" panose="02020603050405020304" pitchFamily="18" charset="0"/>
                <a:cs typeface="Times New Roman" panose="02020603050405020304" pitchFamily="18" charset="0"/>
              </a:rPr>
              <a:t>THỜI GIAN TỔ </a:t>
            </a:r>
            <a:r>
              <a:rPr lang="en-US" b="1" smtClean="0">
                <a:solidFill>
                  <a:schemeClr val="tx1"/>
                </a:solidFill>
                <a:latin typeface="Times New Roman" panose="02020603050405020304" pitchFamily="18" charset="0"/>
                <a:cs typeface="Times New Roman" panose="02020603050405020304" pitchFamily="18" charset="0"/>
              </a:rPr>
              <a:t>CHỨC </a:t>
            </a:r>
            <a:r>
              <a:rPr lang="en-US" b="1" smtClean="0">
                <a:solidFill>
                  <a:schemeClr val="tx1"/>
                </a:solidFill>
                <a:latin typeface="Times New Roman" panose="02020603050405020304" pitchFamily="18" charset="0"/>
                <a:cs typeface="Times New Roman" panose="02020603050405020304" pitchFamily="18" charset="0"/>
              </a:rPr>
              <a:t>LỚP: </a:t>
            </a:r>
            <a:r>
              <a:rPr lang="en-US" b="1" smtClean="0">
                <a:solidFill>
                  <a:schemeClr val="tx1"/>
                </a:solidFill>
                <a:latin typeface="Times New Roman" panose="02020603050405020304" pitchFamily="18" charset="0"/>
                <a:cs typeface="Times New Roman" panose="02020603050405020304" pitchFamily="18" charset="0"/>
              </a:rPr>
              <a:t>3 </a:t>
            </a:r>
            <a:r>
              <a:rPr lang="en-US" b="1" smtClean="0">
                <a:solidFill>
                  <a:schemeClr val="tx1"/>
                </a:solidFill>
                <a:latin typeface="Times New Roman" panose="02020603050405020304" pitchFamily="18" charset="0"/>
                <a:cs typeface="Times New Roman" panose="02020603050405020304" pitchFamily="18" charset="0"/>
              </a:rPr>
              <a:t>ngày/lớp</a:t>
            </a:r>
            <a:r>
              <a:rPr lang="en-US" b="1" smtClean="0">
                <a:solidFill>
                  <a:schemeClr val="tx1"/>
                </a:solidFill>
                <a:latin typeface="Times New Roman" panose="02020603050405020304" pitchFamily="18" charset="0"/>
                <a:cs typeface="Times New Roman" panose="02020603050405020304" pitchFamily="18" charset="0"/>
              </a:rPr>
              <a:t>. </a:t>
            </a:r>
            <a:r>
              <a:rPr lang="en-US" b="1" smtClean="0">
                <a:solidFill>
                  <a:schemeClr val="tx1"/>
                </a:solidFill>
                <a:latin typeface="Times New Roman" panose="02020603050405020304" pitchFamily="18" charset="0"/>
                <a:cs typeface="Times New Roman" panose="02020603050405020304" pitchFamily="18" charset="0"/>
              </a:rPr>
              <a:t>HÌNH </a:t>
            </a:r>
            <a:r>
              <a:rPr lang="en-US" b="1" dirty="0" smtClean="0">
                <a:solidFill>
                  <a:schemeClr val="tx1"/>
                </a:solidFill>
                <a:latin typeface="Times New Roman" panose="02020603050405020304" pitchFamily="18" charset="0"/>
                <a:cs typeface="Times New Roman" panose="02020603050405020304" pitchFamily="18" charset="0"/>
              </a:rPr>
              <a:t>THỨC</a:t>
            </a:r>
            <a:r>
              <a:rPr lang="en-US" b="1" smtClean="0">
                <a:solidFill>
                  <a:schemeClr val="tx1"/>
                </a:solidFill>
                <a:latin typeface="Times New Roman" panose="02020603050405020304" pitchFamily="18" charset="0"/>
                <a:cs typeface="Times New Roman" panose="02020603050405020304" pitchFamily="18" charset="0"/>
              </a:rPr>
              <a:t>: </a:t>
            </a:r>
            <a:r>
              <a:rPr lang="en-US" b="1" smtClean="0">
                <a:solidFill>
                  <a:schemeClr val="tx1"/>
                </a:solidFill>
                <a:latin typeface="Times New Roman" panose="02020603050405020304" pitchFamily="18" charset="0"/>
                <a:cs typeface="Times New Roman" panose="02020603050405020304" pitchFamily="18" charset="0"/>
              </a:rPr>
              <a:t>Trực </a:t>
            </a:r>
            <a:r>
              <a:rPr lang="en-US" b="1" dirty="0" err="1" smtClean="0">
                <a:solidFill>
                  <a:schemeClr val="tx1"/>
                </a:solidFill>
                <a:latin typeface="Times New Roman" panose="02020603050405020304" pitchFamily="18" charset="0"/>
                <a:cs typeface="Times New Roman" panose="02020603050405020304" pitchFamily="18" charset="0"/>
              </a:rPr>
              <a:t>tuyến</a:t>
            </a:r>
            <a:endParaRPr lang="en-US" b="1"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5904881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D5F0FCF-F3D0-EB49-3F54-271E741C8AB6}"/>
              </a:ext>
            </a:extLst>
          </p:cNvPr>
          <p:cNvSpPr/>
          <p:nvPr/>
        </p:nvSpPr>
        <p:spPr>
          <a:xfrm>
            <a:off x="-11250" y="1320515"/>
            <a:ext cx="1392992" cy="467188"/>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Times New Roman" panose="02020603050405020304" pitchFamily="18" charset="0"/>
                <a:cs typeface="Times New Roman" panose="02020603050405020304" pitchFamily="18" charset="0"/>
              </a:rPr>
              <a:t>1. </a:t>
            </a:r>
            <a:r>
              <a:rPr lang="en-US" sz="2000" dirty="0" err="1">
                <a:solidFill>
                  <a:schemeClr val="tx1"/>
                </a:solidFill>
                <a:latin typeface="Times New Roman" panose="02020603050405020304" pitchFamily="18" charset="0"/>
                <a:cs typeface="Times New Roman" panose="02020603050405020304" pitchFamily="18" charset="0"/>
              </a:rPr>
              <a:t>Mục</a:t>
            </a:r>
            <a:r>
              <a:rPr lang="en-US" sz="2000"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tiêu</a:t>
            </a:r>
            <a:endParaRPr lang="en-US" dirty="0">
              <a:solidFill>
                <a:schemeClr val="tx1"/>
              </a:solidFill>
              <a:latin typeface="Times New Roman" panose="02020603050405020304" pitchFamily="18" charset="0"/>
              <a:cs typeface="Times New Roman" panose="02020603050405020304" pitchFamily="18" charset="0"/>
            </a:endParaRPr>
          </a:p>
        </p:txBody>
      </p:sp>
      <p:sp>
        <p:nvSpPr>
          <p:cNvPr id="17" name="Rectangle 16">
            <a:extLst>
              <a:ext uri="{FF2B5EF4-FFF2-40B4-BE49-F238E27FC236}">
                <a16:creationId xmlns:a16="http://schemas.microsoft.com/office/drawing/2014/main" id="{55661087-1740-23B5-8ACE-C794AA32DFCE}"/>
              </a:ext>
            </a:extLst>
          </p:cNvPr>
          <p:cNvSpPr/>
          <p:nvPr/>
        </p:nvSpPr>
        <p:spPr>
          <a:xfrm>
            <a:off x="23064" y="1982614"/>
            <a:ext cx="1392993" cy="3458443"/>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indent="360045" algn="ctr">
              <a:lnSpc>
                <a:spcPct val="120000"/>
              </a:lnSpc>
              <a:spcBef>
                <a:spcPts val="600"/>
              </a:spcBef>
              <a:spcAft>
                <a:spcPts val="0"/>
              </a:spcAft>
            </a:pPr>
            <a:r>
              <a:rPr lang="en-US" sz="1800" dirty="0" err="1" smtClean="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Tỷ</a:t>
            </a:r>
            <a:r>
              <a:rPr lang="en-US" sz="1800" dirty="0" smtClean="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lệ</a:t>
            </a:r>
            <a:r>
              <a:rPr lang="en-US" sz="18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người</a:t>
            </a:r>
            <a:r>
              <a:rPr lang="en-US" sz="18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dân</a:t>
            </a:r>
            <a:r>
              <a:rPr lang="en-US" sz="18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trong</a:t>
            </a:r>
            <a:r>
              <a:rPr lang="en-US" sz="18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độ</a:t>
            </a:r>
            <a:r>
              <a:rPr lang="en-US" sz="18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tuổi</a:t>
            </a:r>
            <a:r>
              <a:rPr lang="en-US" sz="18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lao</a:t>
            </a:r>
            <a:r>
              <a:rPr lang="en-US" sz="18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động</a:t>
            </a:r>
            <a:r>
              <a:rPr lang="en-US" sz="18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được</a:t>
            </a:r>
            <a:r>
              <a:rPr lang="en-US" sz="18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phổ</a:t>
            </a:r>
            <a:r>
              <a:rPr lang="en-US" sz="18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biến</a:t>
            </a:r>
            <a:r>
              <a:rPr lang="en-US" sz="18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kiến</a:t>
            </a:r>
            <a:r>
              <a:rPr lang="en-US" sz="18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thức</a:t>
            </a:r>
            <a:r>
              <a:rPr lang="en-US" sz="18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kỹ</a:t>
            </a:r>
            <a:r>
              <a:rPr lang="en-US" sz="18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năng</a:t>
            </a:r>
            <a:r>
              <a:rPr lang="en-US" sz="18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số</a:t>
            </a:r>
            <a:r>
              <a:rPr lang="en-US" sz="18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sz="1800" dirty="0" smtClean="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đạt </a:t>
            </a:r>
            <a:r>
              <a:rPr lang="vi-VN" sz="18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trên 70%.</a:t>
            </a:r>
            <a:endParaRPr lang="en-US"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2" name="Rectangle 21">
            <a:extLst>
              <a:ext uri="{FF2B5EF4-FFF2-40B4-BE49-F238E27FC236}">
                <a16:creationId xmlns:a16="http://schemas.microsoft.com/office/drawing/2014/main" id="{0CBA113B-1CC6-72AE-3E9F-B9CC167032B7}"/>
              </a:ext>
            </a:extLst>
          </p:cNvPr>
          <p:cNvSpPr/>
          <p:nvPr/>
        </p:nvSpPr>
        <p:spPr>
          <a:xfrm>
            <a:off x="1449314" y="1317421"/>
            <a:ext cx="1431583" cy="467275"/>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2. </a:t>
            </a:r>
            <a:r>
              <a:rPr lang="en-US" dirty="0" err="1">
                <a:solidFill>
                  <a:schemeClr val="tx1"/>
                </a:solidFill>
                <a:latin typeface="Times New Roman" panose="02020603050405020304" pitchFamily="18" charset="0"/>
                <a:cs typeface="Times New Roman" panose="02020603050405020304" pitchFamily="18" charset="0"/>
              </a:rPr>
              <a:t>Đối</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tượng</a:t>
            </a:r>
            <a:endParaRPr lang="en-US" dirty="0">
              <a:solidFill>
                <a:schemeClr val="tx1"/>
              </a:solidFill>
              <a:latin typeface="Times New Roman" panose="02020603050405020304" pitchFamily="18" charset="0"/>
              <a:cs typeface="Times New Roman" panose="02020603050405020304" pitchFamily="18" charset="0"/>
            </a:endParaRPr>
          </a:p>
        </p:txBody>
      </p:sp>
      <p:sp>
        <p:nvSpPr>
          <p:cNvPr id="23" name="Rectangle 22">
            <a:extLst>
              <a:ext uri="{FF2B5EF4-FFF2-40B4-BE49-F238E27FC236}">
                <a16:creationId xmlns:a16="http://schemas.microsoft.com/office/drawing/2014/main" id="{2E687B1B-388E-F653-7947-A14D7370AB45}"/>
              </a:ext>
            </a:extLst>
          </p:cNvPr>
          <p:cNvSpPr/>
          <p:nvPr/>
        </p:nvSpPr>
        <p:spPr>
          <a:xfrm>
            <a:off x="3052166" y="1319309"/>
            <a:ext cx="3097098" cy="477078"/>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latin typeface="Times New Roman" panose="02020603050405020304" pitchFamily="18" charset="0"/>
                <a:cs typeface="Times New Roman" panose="02020603050405020304" pitchFamily="18" charset="0"/>
              </a:rPr>
              <a:t>3</a:t>
            </a:r>
            <a:r>
              <a:rPr lang="en-US" smtClean="0">
                <a:solidFill>
                  <a:schemeClr val="tx1"/>
                </a:solidFill>
                <a:latin typeface="Times New Roman" panose="02020603050405020304" pitchFamily="18" charset="0"/>
                <a:cs typeface="Times New Roman" panose="02020603050405020304" pitchFamily="18" charset="0"/>
              </a:rPr>
              <a:t>. Nội </a:t>
            </a:r>
            <a:r>
              <a:rPr lang="en-US" dirty="0">
                <a:solidFill>
                  <a:schemeClr val="tx1"/>
                </a:solidFill>
                <a:latin typeface="Times New Roman" panose="02020603050405020304" pitchFamily="18" charset="0"/>
                <a:cs typeface="Times New Roman" panose="02020603050405020304" pitchFamily="18" charset="0"/>
              </a:rPr>
              <a:t>dung </a:t>
            </a:r>
            <a:r>
              <a:rPr lang="en-US" dirty="0" err="1">
                <a:solidFill>
                  <a:schemeClr val="tx1"/>
                </a:solidFill>
                <a:latin typeface="Times New Roman" panose="02020603050405020304" pitchFamily="18" charset="0"/>
                <a:cs typeface="Times New Roman" panose="02020603050405020304" pitchFamily="18" charset="0"/>
              </a:rPr>
              <a:t>phổ</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biến</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kiến</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thức</a:t>
            </a:r>
            <a:endParaRPr lang="en-US" dirty="0">
              <a:solidFill>
                <a:schemeClr val="tx1"/>
              </a:solidFill>
              <a:latin typeface="Times New Roman" panose="02020603050405020304" pitchFamily="18" charset="0"/>
              <a:cs typeface="Times New Roman" panose="02020603050405020304" pitchFamily="18" charset="0"/>
            </a:endParaRPr>
          </a:p>
        </p:txBody>
      </p:sp>
      <p:sp>
        <p:nvSpPr>
          <p:cNvPr id="24" name="Rectangle 23">
            <a:extLst>
              <a:ext uri="{FF2B5EF4-FFF2-40B4-BE49-F238E27FC236}">
                <a16:creationId xmlns:a16="http://schemas.microsoft.com/office/drawing/2014/main" id="{B92D2FE1-678B-1287-89E7-940554E6B989}"/>
              </a:ext>
            </a:extLst>
          </p:cNvPr>
          <p:cNvSpPr/>
          <p:nvPr/>
        </p:nvSpPr>
        <p:spPr>
          <a:xfrm>
            <a:off x="1564828" y="1982614"/>
            <a:ext cx="1316069" cy="3458443"/>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800" dirty="0" err="1">
                <a:solidFill>
                  <a:schemeClr val="tx1"/>
                </a:solidFill>
                <a:effectLst/>
                <a:latin typeface="Times New Roman" panose="02020603050405020304" pitchFamily="18" charset="0"/>
                <a:ea typeface="Calibri" panose="020F0502020204030204" pitchFamily="34" charset="0"/>
              </a:rPr>
              <a:t>Tất</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cả</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người</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dân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smtClean="0">
                <a:solidFill>
                  <a:schemeClr val="tx1"/>
                </a:solidFill>
                <a:effectLst/>
                <a:latin typeface="Times New Roman" panose="02020603050405020304" pitchFamily="18" charset="0"/>
                <a:ea typeface="Calibri" panose="020F0502020204030204" pitchFamily="34" charset="0"/>
              </a:rPr>
              <a:t>có</a:t>
            </a:r>
            <a:r>
              <a:rPr lang="en-US" sz="1800" dirty="0" smtClean="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nhu</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cầu</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có</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khả</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năng</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tiếp</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cận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tìm</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hiểu</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kiến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thức</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kỹ</a:t>
            </a:r>
            <a:r>
              <a:rPr lang="en-US" sz="1800" dirty="0">
                <a:solidFill>
                  <a:schemeClr val="tx1"/>
                </a:solidFill>
                <a:effectLst/>
                <a:latin typeface="Times New Roman" panose="02020603050405020304" pitchFamily="18" charset="0"/>
                <a:ea typeface="Calibri" panose="020F0502020204030204" pitchFamily="34" charset="0"/>
              </a:rPr>
              <a:t> </a:t>
            </a:r>
            <a:r>
              <a:rPr lang="en-US" sz="1800" err="1">
                <a:solidFill>
                  <a:schemeClr val="tx1"/>
                </a:solidFill>
                <a:effectLst/>
                <a:latin typeface="Times New Roman" panose="02020603050405020304" pitchFamily="18" charset="0"/>
                <a:ea typeface="Calibri" panose="020F0502020204030204" pitchFamily="34" charset="0"/>
              </a:rPr>
              <a:t>năng</a:t>
            </a:r>
            <a:r>
              <a:rPr lang="en-US" sz="1800">
                <a:solidFill>
                  <a:schemeClr val="tx1"/>
                </a:solidFill>
                <a:effectLst/>
                <a:latin typeface="Times New Roman" panose="02020603050405020304" pitchFamily="18" charset="0"/>
                <a:ea typeface="Calibri" panose="020F0502020204030204" pitchFamily="34" charset="0"/>
              </a:rPr>
              <a:t> </a:t>
            </a:r>
            <a:r>
              <a:rPr lang="en-US" sz="1800" smtClean="0">
                <a:solidFill>
                  <a:schemeClr val="tx1"/>
                </a:solidFill>
                <a:effectLst/>
                <a:latin typeface="Times New Roman" panose="02020603050405020304" pitchFamily="18" charset="0"/>
                <a:ea typeface="Calibri" panose="020F0502020204030204" pitchFamily="34" charset="0"/>
              </a:rPr>
              <a:t>số </a:t>
            </a:r>
            <a:endParaRPr lang="en-US" sz="2000" dirty="0">
              <a:solidFill>
                <a:schemeClr val="tx1"/>
              </a:solidFill>
              <a:latin typeface="Times New Roman" panose="02020603050405020304" pitchFamily="18" charset="0"/>
              <a:cs typeface="Times New Roman" panose="02020603050405020304" pitchFamily="18" charset="0"/>
            </a:endParaRPr>
          </a:p>
        </p:txBody>
      </p:sp>
      <p:sp>
        <p:nvSpPr>
          <p:cNvPr id="35" name="Rectangle 34">
            <a:extLst>
              <a:ext uri="{FF2B5EF4-FFF2-40B4-BE49-F238E27FC236}">
                <a16:creationId xmlns:a16="http://schemas.microsoft.com/office/drawing/2014/main" id="{C0AA79C7-35E9-13F0-2FC7-3DE3C717EF75}"/>
              </a:ext>
            </a:extLst>
          </p:cNvPr>
          <p:cNvSpPr/>
          <p:nvPr/>
        </p:nvSpPr>
        <p:spPr>
          <a:xfrm>
            <a:off x="3136797" y="1982614"/>
            <a:ext cx="2740021" cy="344855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Kỹ</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năng</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khai</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thác</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sử</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dụng</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các</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ứng</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dụng</a:t>
            </a:r>
            <a:r>
              <a:rPr lang="en-US" sz="1800" dirty="0">
                <a:solidFill>
                  <a:schemeClr val="tx1"/>
                </a:solidFill>
                <a:effectLst/>
                <a:latin typeface="Times New Roman" panose="02020603050405020304" pitchFamily="18" charset="0"/>
                <a:ea typeface="Calibri" panose="020F0502020204030204" pitchFamily="34" charset="0"/>
              </a:rPr>
              <a:t> di </a:t>
            </a:r>
            <a:r>
              <a:rPr lang="en-US" sz="1800" dirty="0" err="1">
                <a:solidFill>
                  <a:schemeClr val="tx1"/>
                </a:solidFill>
                <a:effectLst/>
                <a:latin typeface="Times New Roman" panose="02020603050405020304" pitchFamily="18" charset="0"/>
                <a:ea typeface="Calibri" panose="020F0502020204030204" pitchFamily="34" charset="0"/>
              </a:rPr>
              <a:t>động</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nền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tảng</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số</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dịch</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smtClean="0">
                <a:solidFill>
                  <a:schemeClr val="tx1"/>
                </a:solidFill>
                <a:effectLst/>
                <a:latin typeface="Times New Roman" panose="02020603050405020304" pitchFamily="18" charset="0"/>
                <a:ea typeface="Calibri" panose="020F0502020204030204" pitchFamily="34" charset="0"/>
              </a:rPr>
              <a:t>vụ</a:t>
            </a:r>
            <a:r>
              <a:rPr lang="en-US" sz="1800" dirty="0" smtClean="0">
                <a:solidFill>
                  <a:schemeClr val="tx1"/>
                </a:solidFill>
                <a:effectLst/>
                <a:latin typeface="Times New Roman" panose="02020603050405020304" pitchFamily="18" charset="0"/>
                <a:ea typeface="Calibri" panose="020F0502020204030204" pitchFamily="34" charset="0"/>
              </a:rPr>
              <a:t> </a:t>
            </a:r>
            <a:r>
              <a:rPr lang="en-US" sz="1800" err="1">
                <a:solidFill>
                  <a:schemeClr val="tx1"/>
                </a:solidFill>
                <a:effectLst/>
                <a:latin typeface="Times New Roman" panose="02020603050405020304" pitchFamily="18" charset="0"/>
                <a:ea typeface="Calibri" panose="020F0502020204030204" pitchFamily="34" charset="0"/>
              </a:rPr>
              <a:t>trực</a:t>
            </a:r>
            <a:r>
              <a:rPr lang="en-US" sz="1800">
                <a:solidFill>
                  <a:schemeClr val="tx1"/>
                </a:solidFill>
                <a:effectLst/>
                <a:latin typeface="Times New Roman" panose="02020603050405020304" pitchFamily="18" charset="0"/>
                <a:ea typeface="Calibri" panose="020F0502020204030204" pitchFamily="34" charset="0"/>
              </a:rPr>
              <a:t> </a:t>
            </a:r>
            <a:r>
              <a:rPr lang="en-US" sz="1800" smtClean="0">
                <a:solidFill>
                  <a:schemeClr val="tx1"/>
                </a:solidFill>
                <a:effectLst/>
                <a:latin typeface="Times New Roman" panose="02020603050405020304" pitchFamily="18" charset="0"/>
                <a:ea typeface="Calibri" panose="020F0502020204030204" pitchFamily="34" charset="0"/>
              </a:rPr>
              <a:t>tuyến;</a:t>
            </a:r>
            <a:endParaRPr lang="en-US" sz="1800" dirty="0">
              <a:solidFill>
                <a:schemeClr val="tx1"/>
              </a:solidFill>
              <a:effectLst/>
              <a:latin typeface="Times New Roman" panose="02020603050405020304" pitchFamily="18" charset="0"/>
              <a:ea typeface="Calibri" panose="020F0502020204030204" pitchFamily="34" charset="0"/>
            </a:endParaRPr>
          </a:p>
          <a:p>
            <a:pPr algn="just"/>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Kiến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thức</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cơ</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bản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về</a:t>
            </a:r>
            <a:r>
              <a:rPr lang="en-US" sz="1800" dirty="0">
                <a:solidFill>
                  <a:schemeClr val="tx1"/>
                </a:solidFill>
                <a:effectLst/>
                <a:latin typeface="Times New Roman" panose="02020603050405020304" pitchFamily="18" charset="0"/>
                <a:ea typeface="Calibri" panose="020F0502020204030204" pitchFamily="34" charset="0"/>
              </a:rPr>
              <a:t> ATTT </a:t>
            </a:r>
            <a:r>
              <a:rPr lang="en-US" sz="1800" dirty="0" err="1">
                <a:solidFill>
                  <a:schemeClr val="tx1"/>
                </a:solidFill>
                <a:effectLst/>
                <a:latin typeface="Times New Roman" panose="02020603050405020304" pitchFamily="18" charset="0"/>
                <a:ea typeface="Calibri" panose="020F0502020204030204" pitchFamily="34" charset="0"/>
              </a:rPr>
              <a:t>mạng</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và</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kỹ</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năng</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tự</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bảo</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vệ</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chống</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các</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nguy</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cơ</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mất</a:t>
            </a:r>
            <a:r>
              <a:rPr lang="en-US" sz="1800" dirty="0">
                <a:solidFill>
                  <a:schemeClr val="tx1"/>
                </a:solidFill>
                <a:effectLst/>
                <a:latin typeface="Times New Roman" panose="02020603050405020304" pitchFamily="18" charset="0"/>
                <a:ea typeface="Calibri" panose="020F0502020204030204" pitchFamily="34" charset="0"/>
              </a:rPr>
              <a:t> </a:t>
            </a:r>
            <a:r>
              <a:rPr lang="en-US" sz="1800">
                <a:solidFill>
                  <a:schemeClr val="tx1"/>
                </a:solidFill>
                <a:effectLst/>
                <a:latin typeface="Times New Roman" panose="02020603050405020304" pitchFamily="18" charset="0"/>
                <a:ea typeface="Calibri" panose="020F0502020204030204" pitchFamily="34" charset="0"/>
              </a:rPr>
              <a:t>ATTT </a:t>
            </a:r>
            <a:r>
              <a:rPr lang="en-US" sz="1800" smtClean="0">
                <a:solidFill>
                  <a:schemeClr val="tx1"/>
                </a:solidFill>
                <a:effectLst/>
                <a:latin typeface="Times New Roman" panose="02020603050405020304" pitchFamily="18" charset="0"/>
                <a:ea typeface="Calibri" panose="020F0502020204030204" pitchFamily="34" charset="0"/>
              </a:rPr>
              <a:t>mạng;</a:t>
            </a:r>
            <a:endParaRPr lang="en-US" sz="1800" dirty="0">
              <a:solidFill>
                <a:schemeClr val="tx1"/>
              </a:solidFill>
              <a:effectLst/>
              <a:latin typeface="Times New Roman" panose="02020603050405020304" pitchFamily="18" charset="0"/>
              <a:ea typeface="Calibri" panose="020F0502020204030204" pitchFamily="34" charset="0"/>
            </a:endParaRPr>
          </a:p>
          <a:p>
            <a:pPr algn="just"/>
            <a:r>
              <a:rPr lang="en-US" dirty="0">
                <a:solidFill>
                  <a:schemeClr val="tx1"/>
                </a:solidFill>
                <a:latin typeface="Times New Roman" panose="02020603050405020304" pitchFamily="18" charset="0"/>
                <a:cs typeface="Times New Roman" panose="02020603050405020304" pitchFamily="18" charset="0"/>
              </a:rPr>
              <a:t>- </a:t>
            </a:r>
            <a:r>
              <a:rPr lang="en-US" sz="1800" dirty="0" err="1">
                <a:solidFill>
                  <a:schemeClr val="tx1"/>
                </a:solidFill>
                <a:effectLst/>
                <a:latin typeface="Times New Roman" panose="02020603050405020304" pitchFamily="18" charset="0"/>
                <a:ea typeface="Calibri" panose="020F0502020204030204" pitchFamily="34" charset="0"/>
              </a:rPr>
              <a:t>Kiến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thức</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kỹ</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năng</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cơ</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bản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về</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sử</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dụng</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máy</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tính</a:t>
            </a:r>
            <a:r>
              <a:rPr lang="en-US" sz="1800" dirty="0">
                <a:solidFill>
                  <a:schemeClr val="tx1"/>
                </a:solidFill>
                <a:effectLst/>
                <a:latin typeface="Times New Roman" panose="02020603050405020304" pitchFamily="18" charset="0"/>
                <a:ea typeface="Calibri" panose="020F0502020204030204" pitchFamily="34" charset="0"/>
              </a:rPr>
              <a:t>; </a:t>
            </a:r>
          </a:p>
          <a:p>
            <a:pPr algn="just"/>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Kiến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thức</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kỹ</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năng</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cơ</a:t>
            </a:r>
            <a:r>
              <a:rPr lang="en-US" dirty="0">
                <a:solidFill>
                  <a:schemeClr val="tx1"/>
                </a:solidFill>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bản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về</a:t>
            </a:r>
            <a:r>
              <a:rPr lang="en-US" sz="1800" dirty="0">
                <a:solidFill>
                  <a:schemeClr val="tx1"/>
                </a:solidFill>
                <a:effectLst/>
                <a:latin typeface="Times New Roman" panose="02020603050405020304" pitchFamily="18" charset="0"/>
                <a:ea typeface="Calibri" panose="020F0502020204030204" pitchFamily="34" charset="0"/>
              </a:rPr>
              <a:t> CĐS, KTS</a:t>
            </a:r>
            <a:r>
              <a:rPr lang="en-US" sz="1800">
                <a:solidFill>
                  <a:schemeClr val="tx1"/>
                </a:solidFill>
                <a:effectLst/>
                <a:latin typeface="Times New Roman" panose="02020603050405020304" pitchFamily="18" charset="0"/>
                <a:ea typeface="Calibri" panose="020F0502020204030204" pitchFamily="34" charset="0"/>
              </a:rPr>
              <a:t>, </a:t>
            </a:r>
            <a:r>
              <a:rPr lang="en-US" sz="1800" smtClean="0">
                <a:solidFill>
                  <a:schemeClr val="tx1"/>
                </a:solidFill>
                <a:effectLst/>
                <a:latin typeface="Times New Roman" panose="02020603050405020304" pitchFamily="18" charset="0"/>
                <a:ea typeface="Calibri" panose="020F0502020204030204" pitchFamily="34" charset="0"/>
              </a:rPr>
              <a:t>XHS.</a:t>
            </a:r>
            <a:endParaRPr lang="en-US" sz="1800" dirty="0">
              <a:solidFill>
                <a:schemeClr val="tx1"/>
              </a:solidFill>
              <a:effectLst/>
              <a:latin typeface="Times New Roman" panose="02020603050405020304" pitchFamily="18" charset="0"/>
              <a:ea typeface="Calibri" panose="020F0502020204030204" pitchFamily="34" charset="0"/>
            </a:endParaRPr>
          </a:p>
          <a:p>
            <a:pPr algn="just"/>
            <a:endParaRPr lang="en-US" dirty="0">
              <a:solidFill>
                <a:schemeClr val="tx1"/>
              </a:solidFill>
              <a:latin typeface="Times New Roman" panose="02020603050405020304" pitchFamily="18" charset="0"/>
              <a:cs typeface="Times New Roman" panose="02020603050405020304" pitchFamily="18" charset="0"/>
            </a:endParaRPr>
          </a:p>
        </p:txBody>
      </p:sp>
      <p:grpSp>
        <p:nvGrpSpPr>
          <p:cNvPr id="45" name="Group 44">
            <a:extLst>
              <a:ext uri="{FF2B5EF4-FFF2-40B4-BE49-F238E27FC236}">
                <a16:creationId xmlns:a16="http://schemas.microsoft.com/office/drawing/2014/main" id="{09E5DC6C-D927-3426-186F-E31435415772}"/>
              </a:ext>
            </a:extLst>
          </p:cNvPr>
          <p:cNvGrpSpPr/>
          <p:nvPr/>
        </p:nvGrpSpPr>
        <p:grpSpPr>
          <a:xfrm rot="5400000">
            <a:off x="2138973" y="1650123"/>
            <a:ext cx="213508" cy="469375"/>
            <a:chOff x="1821527" y="1583388"/>
            <a:chExt cx="350031" cy="409470"/>
          </a:xfrm>
        </p:grpSpPr>
        <p:sp>
          <p:nvSpPr>
            <p:cNvPr id="46" name="Arrow: Right 45">
              <a:extLst>
                <a:ext uri="{FF2B5EF4-FFF2-40B4-BE49-F238E27FC236}">
                  <a16:creationId xmlns:a16="http://schemas.microsoft.com/office/drawing/2014/main" id="{9F1FB827-7B43-F336-7275-FD6E5A9A1C7C}"/>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47" name="Arrow: Right 4">
              <a:extLst>
                <a:ext uri="{FF2B5EF4-FFF2-40B4-BE49-F238E27FC236}">
                  <a16:creationId xmlns:a16="http://schemas.microsoft.com/office/drawing/2014/main" id="{9296DECC-9214-57D1-9858-CCA4651BD6C9}"/>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grpSp>
        <p:nvGrpSpPr>
          <p:cNvPr id="49" name="Group 48">
            <a:extLst>
              <a:ext uri="{FF2B5EF4-FFF2-40B4-BE49-F238E27FC236}">
                <a16:creationId xmlns:a16="http://schemas.microsoft.com/office/drawing/2014/main" id="{4520277F-6063-8983-4405-411FA3710383}"/>
              </a:ext>
            </a:extLst>
          </p:cNvPr>
          <p:cNvGrpSpPr/>
          <p:nvPr/>
        </p:nvGrpSpPr>
        <p:grpSpPr>
          <a:xfrm rot="5400000">
            <a:off x="673619" y="1594114"/>
            <a:ext cx="206868" cy="594045"/>
            <a:chOff x="1821527" y="1583388"/>
            <a:chExt cx="350031" cy="409470"/>
          </a:xfrm>
        </p:grpSpPr>
        <p:sp>
          <p:nvSpPr>
            <p:cNvPr id="50" name="Arrow: Right 49">
              <a:extLst>
                <a:ext uri="{FF2B5EF4-FFF2-40B4-BE49-F238E27FC236}">
                  <a16:creationId xmlns:a16="http://schemas.microsoft.com/office/drawing/2014/main" id="{F260B8C1-7EE7-ECBC-4266-2E231E65240A}"/>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51" name="Arrow: Right 4">
              <a:extLst>
                <a:ext uri="{FF2B5EF4-FFF2-40B4-BE49-F238E27FC236}">
                  <a16:creationId xmlns:a16="http://schemas.microsoft.com/office/drawing/2014/main" id="{05D2041D-A96E-6CC7-EC82-C224341F7BC8}"/>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sp>
        <p:nvSpPr>
          <p:cNvPr id="69" name="Title 68">
            <a:extLst>
              <a:ext uri="{FF2B5EF4-FFF2-40B4-BE49-F238E27FC236}">
                <a16:creationId xmlns:a16="http://schemas.microsoft.com/office/drawing/2014/main" id="{100430C7-6B68-C702-F511-12150BB1522F}"/>
              </a:ext>
            </a:extLst>
          </p:cNvPr>
          <p:cNvSpPr>
            <a:spLocks noGrp="1"/>
          </p:cNvSpPr>
          <p:nvPr>
            <p:ph type="title"/>
          </p:nvPr>
        </p:nvSpPr>
        <p:spPr>
          <a:xfrm>
            <a:off x="431062" y="390154"/>
            <a:ext cx="11180865" cy="787552"/>
          </a:xfrm>
          <a:solidFill>
            <a:schemeClr val="accent4">
              <a:lumMod val="20000"/>
              <a:lumOff val="80000"/>
            </a:schemeClr>
          </a:solidFill>
          <a:ln>
            <a:solidFill>
              <a:schemeClr val="accent1"/>
            </a:solidFill>
          </a:ln>
        </p:spPr>
        <p:txBody>
          <a:bodyPr>
            <a:noAutofit/>
          </a:bodyPr>
          <a:lstStyle/>
          <a:p>
            <a:pPr algn="ctr"/>
            <a:r>
              <a:rPr lang="en-US" sz="2200" b="1" dirty="0" smtClean="0">
                <a:latin typeface="Times New Roman" panose="02020603050405020304" pitchFamily="18" charset="0"/>
              </a:rPr>
              <a:t>5. PHỔ BIẾN </a:t>
            </a:r>
            <a:r>
              <a:rPr lang="vi-VN" sz="2200" b="1" dirty="0" smtClean="0">
                <a:effectLst/>
                <a:latin typeface="Times New Roman" panose="02020603050405020304" pitchFamily="18" charset="0"/>
                <a:ea typeface="Calibri" panose="020F0502020204030204" pitchFamily="34" charset="0"/>
              </a:rPr>
              <a:t>KIẾN THỨC, NÂNG CAO KỸ NĂNG SỐ VÀ NĂNG LỰC TIẾP CẬN THÔNG TIN CHO NGƯỜI DÂN NÔNG THÔN</a:t>
            </a:r>
            <a:endParaRPr lang="en-US" sz="2200" b="1" dirty="0"/>
          </a:p>
        </p:txBody>
      </p:sp>
      <p:sp>
        <p:nvSpPr>
          <p:cNvPr id="71" name="Rectangle 70">
            <a:extLst>
              <a:ext uri="{FF2B5EF4-FFF2-40B4-BE49-F238E27FC236}">
                <a16:creationId xmlns:a16="http://schemas.microsoft.com/office/drawing/2014/main" id="{3C444853-8811-66C2-39F9-7BEA8A68BA0A}"/>
              </a:ext>
            </a:extLst>
          </p:cNvPr>
          <p:cNvSpPr/>
          <p:nvPr/>
        </p:nvSpPr>
        <p:spPr>
          <a:xfrm>
            <a:off x="8697936" y="1317421"/>
            <a:ext cx="3189264" cy="470282"/>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5. </a:t>
            </a:r>
            <a:r>
              <a:rPr lang="en-US" dirty="0" err="1">
                <a:solidFill>
                  <a:schemeClr val="tx1"/>
                </a:solidFill>
                <a:latin typeface="Times New Roman" panose="02020603050405020304" pitchFamily="18" charset="0"/>
                <a:cs typeface="Times New Roman" panose="02020603050405020304" pitchFamily="18" charset="0"/>
              </a:rPr>
              <a:t>Tổ</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chức</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thực</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hiện</a:t>
            </a:r>
            <a:endParaRPr lang="en-US" dirty="0">
              <a:solidFill>
                <a:schemeClr val="tx1"/>
              </a:solidFill>
              <a:latin typeface="Times New Roman" panose="02020603050405020304" pitchFamily="18" charset="0"/>
              <a:cs typeface="Times New Roman" panose="02020603050405020304" pitchFamily="18" charset="0"/>
            </a:endParaRPr>
          </a:p>
        </p:txBody>
      </p:sp>
      <p:grpSp>
        <p:nvGrpSpPr>
          <p:cNvPr id="72" name="Group 71">
            <a:extLst>
              <a:ext uri="{FF2B5EF4-FFF2-40B4-BE49-F238E27FC236}">
                <a16:creationId xmlns:a16="http://schemas.microsoft.com/office/drawing/2014/main" id="{4569BF5F-250A-AA12-AF91-896F2BECE74C}"/>
              </a:ext>
            </a:extLst>
          </p:cNvPr>
          <p:cNvGrpSpPr/>
          <p:nvPr/>
        </p:nvGrpSpPr>
        <p:grpSpPr>
          <a:xfrm rot="5400000">
            <a:off x="9443500" y="1654149"/>
            <a:ext cx="227796" cy="514688"/>
            <a:chOff x="1821527" y="1583388"/>
            <a:chExt cx="350031" cy="409470"/>
          </a:xfrm>
        </p:grpSpPr>
        <p:sp>
          <p:nvSpPr>
            <p:cNvPr id="73" name="Arrow: Right 72">
              <a:extLst>
                <a:ext uri="{FF2B5EF4-FFF2-40B4-BE49-F238E27FC236}">
                  <a16:creationId xmlns:a16="http://schemas.microsoft.com/office/drawing/2014/main" id="{EFFCF9A4-2721-9E98-AA61-7A047B819EFF}"/>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74" name="Arrow: Right 4">
              <a:extLst>
                <a:ext uri="{FF2B5EF4-FFF2-40B4-BE49-F238E27FC236}">
                  <a16:creationId xmlns:a16="http://schemas.microsoft.com/office/drawing/2014/main" id="{8ABF35A7-3171-8349-41CF-419FC9D3BD7F}"/>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grpSp>
        <p:nvGrpSpPr>
          <p:cNvPr id="40" name="Group 39">
            <a:extLst>
              <a:ext uri="{FF2B5EF4-FFF2-40B4-BE49-F238E27FC236}">
                <a16:creationId xmlns:a16="http://schemas.microsoft.com/office/drawing/2014/main" id="{8825F103-7D77-8FC6-B079-3F877F5BE53E}"/>
              </a:ext>
            </a:extLst>
          </p:cNvPr>
          <p:cNvGrpSpPr/>
          <p:nvPr/>
        </p:nvGrpSpPr>
        <p:grpSpPr>
          <a:xfrm rot="5400000">
            <a:off x="4344441" y="1674198"/>
            <a:ext cx="213510" cy="469373"/>
            <a:chOff x="1821527" y="1583388"/>
            <a:chExt cx="350031" cy="409470"/>
          </a:xfrm>
        </p:grpSpPr>
        <p:sp>
          <p:nvSpPr>
            <p:cNvPr id="41" name="Arrow: Right 40">
              <a:extLst>
                <a:ext uri="{FF2B5EF4-FFF2-40B4-BE49-F238E27FC236}">
                  <a16:creationId xmlns:a16="http://schemas.microsoft.com/office/drawing/2014/main" id="{037A07E3-9581-310C-537A-4B8ECD1CC9BB}"/>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42" name="Arrow: Right 4">
              <a:extLst>
                <a:ext uri="{FF2B5EF4-FFF2-40B4-BE49-F238E27FC236}">
                  <a16:creationId xmlns:a16="http://schemas.microsoft.com/office/drawing/2014/main" id="{936DBEC1-59CA-BD50-E888-EBE103D0F0BF}"/>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sp>
        <p:nvSpPr>
          <p:cNvPr id="70" name="Rectangle 69">
            <a:extLst>
              <a:ext uri="{FF2B5EF4-FFF2-40B4-BE49-F238E27FC236}">
                <a16:creationId xmlns:a16="http://schemas.microsoft.com/office/drawing/2014/main" id="{126DC339-E71A-C83E-9B9A-2075B488F50A}"/>
              </a:ext>
            </a:extLst>
          </p:cNvPr>
          <p:cNvSpPr/>
          <p:nvPr/>
        </p:nvSpPr>
        <p:spPr>
          <a:xfrm>
            <a:off x="10685038" y="2002431"/>
            <a:ext cx="1428194" cy="343862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r>
              <a:rPr lang="en-US" sz="1800" i="1" dirty="0">
                <a:solidFill>
                  <a:schemeClr val="tx1"/>
                </a:solidFill>
                <a:effectLst/>
                <a:latin typeface="Times New Roman" panose="02020603050405020304" pitchFamily="18" charset="0"/>
                <a:ea typeface="Calibri" panose="020F0502020204030204" pitchFamily="34" charset="0"/>
              </a:rPr>
              <a:t>UBND </a:t>
            </a:r>
            <a:r>
              <a:rPr lang="en-US" sz="1800" i="1" dirty="0" err="1">
                <a:solidFill>
                  <a:schemeClr val="tx1"/>
                </a:solidFill>
                <a:effectLst/>
                <a:latin typeface="Times New Roman" panose="02020603050405020304" pitchFamily="18" charset="0"/>
                <a:ea typeface="Calibri" panose="020F0502020204030204" pitchFamily="34" charset="0"/>
              </a:rPr>
              <a:t>cấp</a:t>
            </a:r>
            <a:r>
              <a:rPr lang="en-US" sz="1800" i="1" dirty="0">
                <a:solidFill>
                  <a:schemeClr val="tx1"/>
                </a:solidFill>
                <a:effectLst/>
                <a:latin typeface="Times New Roman" panose="02020603050405020304" pitchFamily="18" charset="0"/>
                <a:ea typeface="Calibri" panose="020F0502020204030204" pitchFamily="34" charset="0"/>
              </a:rPr>
              <a:t> </a:t>
            </a:r>
            <a:r>
              <a:rPr lang="en-US" sz="1800" i="1" dirty="0" err="1">
                <a:solidFill>
                  <a:schemeClr val="tx1"/>
                </a:solidFill>
                <a:effectLst/>
                <a:latin typeface="Times New Roman" panose="02020603050405020304" pitchFamily="18" charset="0"/>
                <a:ea typeface="Calibri" panose="020F0502020204030204" pitchFamily="34" charset="0"/>
              </a:rPr>
              <a:t>tỉnh</a:t>
            </a:r>
            <a:r>
              <a:rPr lang="en-US" sz="1800" i="1" dirty="0">
                <a:solidFill>
                  <a:schemeClr val="tx1"/>
                </a:solidFill>
                <a:effectLst/>
                <a:latin typeface="Times New Roman" panose="02020603050405020304" pitchFamily="18" charset="0"/>
                <a:ea typeface="Calibri" panose="020F0502020204030204" pitchFamily="34" charset="0"/>
              </a:rPr>
              <a:t>: </a:t>
            </a:r>
          </a:p>
          <a:p>
            <a:pPr algn="just"/>
            <a:r>
              <a:rPr lang="en-US" sz="1800" dirty="0" smtClean="0">
                <a:solidFill>
                  <a:schemeClr val="tx1"/>
                </a:solidFill>
                <a:effectLst/>
                <a:latin typeface="Times New Roman" panose="02020603050405020304" pitchFamily="18" charset="0"/>
                <a:ea typeface="Calibri" panose="020F0502020204030204" pitchFamily="34" charset="0"/>
              </a:rPr>
              <a:t>- </a:t>
            </a:r>
            <a:r>
              <a:rPr lang="en-US" sz="1800" dirty="0" err="1" smtClean="0">
                <a:solidFill>
                  <a:schemeClr val="tx1"/>
                </a:solidFill>
                <a:effectLst/>
                <a:latin typeface="Times New Roman" panose="02020603050405020304" pitchFamily="18" charset="0"/>
                <a:ea typeface="Calibri" panose="020F0502020204030204" pitchFamily="34" charset="0"/>
              </a:rPr>
              <a:t>Hướng</a:t>
            </a:r>
            <a:r>
              <a:rPr lang="en-US" sz="1800" dirty="0" smtClean="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dẫn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tổ</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chức</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smtClean="0">
                <a:solidFill>
                  <a:schemeClr val="tx1"/>
                </a:solidFill>
                <a:effectLst/>
                <a:latin typeface="Times New Roman" panose="02020603050405020304" pitchFamily="18" charset="0"/>
                <a:ea typeface="Calibri" panose="020F0502020204030204" pitchFamily="34" charset="0"/>
              </a:rPr>
              <a:t>triển</a:t>
            </a:r>
            <a:r>
              <a:rPr lang="en-US" sz="1800" dirty="0" smtClean="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khai</a:t>
            </a:r>
            <a:r>
              <a:rPr lang="en-US" sz="1800" dirty="0">
                <a:solidFill>
                  <a:schemeClr val="tx1"/>
                </a:solidFill>
                <a:effectLst/>
                <a:latin typeface="Times New Roman" panose="02020603050405020304" pitchFamily="18" charset="0"/>
                <a:ea typeface="Calibri" panose="020F0502020204030204" pitchFamily="34" charset="0"/>
              </a:rPr>
              <a:t> </a:t>
            </a:r>
            <a:r>
              <a:rPr lang="en-US" sz="1800" err="1">
                <a:solidFill>
                  <a:schemeClr val="tx1"/>
                </a:solidFill>
                <a:effectLst/>
                <a:latin typeface="Times New Roman" panose="02020603050405020304" pitchFamily="18" charset="0"/>
                <a:ea typeface="Calibri" panose="020F0502020204030204" pitchFamily="34" charset="0"/>
              </a:rPr>
              <a:t>thực</a:t>
            </a:r>
            <a:r>
              <a:rPr lang="en-US" sz="1800">
                <a:solidFill>
                  <a:schemeClr val="tx1"/>
                </a:solidFill>
                <a:effectLst/>
                <a:latin typeface="Times New Roman" panose="02020603050405020304" pitchFamily="18" charset="0"/>
                <a:ea typeface="Calibri" panose="020F0502020204030204" pitchFamily="34" charset="0"/>
              </a:rPr>
              <a:t> </a:t>
            </a:r>
            <a:r>
              <a:rPr lang="en-US" sz="1800" smtClean="0">
                <a:solidFill>
                  <a:schemeClr val="tx1"/>
                </a:solidFill>
                <a:effectLst/>
                <a:latin typeface="Times New Roman" panose="02020603050405020304" pitchFamily="18" charset="0"/>
                <a:ea typeface="Calibri" panose="020F0502020204030204" pitchFamily="34" charset="0"/>
              </a:rPr>
              <a:t>hiện</a:t>
            </a:r>
            <a:r>
              <a:rPr lang="en-US" dirty="0">
                <a:solidFill>
                  <a:schemeClr val="tx1"/>
                </a:solidFill>
                <a:latin typeface="Times New Roman" panose="02020603050405020304" pitchFamily="18" charset="0"/>
                <a:ea typeface="Calibri" panose="020F0502020204030204" pitchFamily="34" charset="0"/>
              </a:rPr>
              <a:t>;</a:t>
            </a:r>
            <a:endParaRPr lang="en-US" sz="1800" dirty="0" smtClean="0">
              <a:solidFill>
                <a:schemeClr val="tx1"/>
              </a:solidFill>
              <a:effectLst/>
              <a:latin typeface="Times New Roman" panose="02020603050405020304" pitchFamily="18" charset="0"/>
              <a:ea typeface="Calibri" panose="020F0502020204030204" pitchFamily="34" charset="0"/>
            </a:endParaRPr>
          </a:p>
          <a:p>
            <a:pPr algn="just"/>
            <a:r>
              <a:rPr lang="en-US" smtClean="0">
                <a:solidFill>
                  <a:schemeClr val="tx1"/>
                </a:solidFill>
                <a:latin typeface="Times New Roman" panose="02020603050405020304" pitchFamily="18" charset="0"/>
                <a:ea typeface="Calibri" panose="020F0502020204030204" pitchFamily="34" charset="0"/>
              </a:rPr>
              <a:t>- </a:t>
            </a:r>
            <a:r>
              <a:rPr lang="en-US" sz="1800" smtClean="0">
                <a:solidFill>
                  <a:schemeClr val="tx1"/>
                </a:solidFill>
                <a:effectLst/>
                <a:latin typeface="Times New Roman" panose="02020603050405020304" pitchFamily="18" charset="0"/>
                <a:ea typeface="Calibri" panose="020F0502020204030204" pitchFamily="34" charset="0"/>
              </a:rPr>
              <a:t>Bố </a:t>
            </a:r>
            <a:r>
              <a:rPr lang="en-US" sz="1800" dirty="0" err="1">
                <a:solidFill>
                  <a:schemeClr val="tx1"/>
                </a:solidFill>
                <a:effectLst/>
                <a:latin typeface="Times New Roman" panose="02020603050405020304" pitchFamily="18" charset="0"/>
                <a:ea typeface="Calibri" panose="020F0502020204030204" pitchFamily="34" charset="0"/>
              </a:rPr>
              <a:t>trí</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kinh</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phí</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smtClean="0">
                <a:solidFill>
                  <a:schemeClr val="tx1"/>
                </a:solidFill>
                <a:effectLst/>
                <a:latin typeface="Times New Roman" panose="02020603050405020304" pitchFamily="18" charset="0"/>
                <a:ea typeface="Calibri" panose="020F0502020204030204" pitchFamily="34" charset="0"/>
              </a:rPr>
              <a:t>và</a:t>
            </a:r>
            <a:r>
              <a:rPr lang="en-US" sz="1800" dirty="0" smtClean="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huy</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động</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khác</a:t>
            </a:r>
            <a:r>
              <a:rPr lang="en-US" sz="1800" dirty="0">
                <a:solidFill>
                  <a:schemeClr val="tx1"/>
                </a:solidFill>
                <a:effectLst/>
                <a:latin typeface="Times New Roman" panose="02020603050405020304" pitchFamily="18" charset="0"/>
                <a:ea typeface="Calibri" panose="020F0502020204030204" pitchFamily="34" charset="0"/>
              </a:rPr>
              <a:t>;</a:t>
            </a:r>
          </a:p>
          <a:p>
            <a:pPr algn="just"/>
            <a:r>
              <a:rPr lang="en-US" dirty="0">
                <a:solidFill>
                  <a:schemeClr val="tx1"/>
                </a:solidFill>
                <a:latin typeface="Times New Roman" panose="02020603050405020304" pitchFamily="18" charset="0"/>
                <a:ea typeface="Calibri" panose="020F0502020204030204" pitchFamily="34" charset="0"/>
              </a:rPr>
              <a:t>-</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smtClean="0">
                <a:solidFill>
                  <a:schemeClr val="tx1"/>
                </a:solidFill>
                <a:effectLst/>
                <a:latin typeface="Times New Roman" panose="02020603050405020304" pitchFamily="18" charset="0"/>
                <a:ea typeface="Calibri" panose="020F0502020204030204" pitchFamily="34" charset="0"/>
              </a:rPr>
              <a:t>Kiểm</a:t>
            </a:r>
            <a:r>
              <a:rPr lang="en-US" sz="1800" dirty="0" smtClean="0">
                <a:solidFill>
                  <a:schemeClr val="tx1"/>
                </a:solidFill>
                <a:effectLst/>
                <a:latin typeface="Times New Roman" panose="02020603050405020304" pitchFamily="18" charset="0"/>
                <a:ea typeface="Calibri" panose="020F0502020204030204" pitchFamily="34" charset="0"/>
              </a:rPr>
              <a:t> </a:t>
            </a:r>
            <a:r>
              <a:rPr lang="en-US" sz="1800" dirty="0" err="1" smtClean="0">
                <a:solidFill>
                  <a:schemeClr val="tx1"/>
                </a:solidFill>
                <a:effectLst/>
                <a:latin typeface="Times New Roman" panose="02020603050405020304" pitchFamily="18" charset="0"/>
                <a:ea typeface="Calibri" panose="020F0502020204030204" pitchFamily="34" charset="0"/>
              </a:rPr>
              <a:t>tra</a:t>
            </a:r>
            <a:r>
              <a:rPr lang="en-US" sz="1800" dirty="0" smtClean="0">
                <a:solidFill>
                  <a:schemeClr val="tx1"/>
                </a:solidFill>
                <a:effectLst/>
                <a:latin typeface="Times New Roman" panose="02020603050405020304" pitchFamily="18" charset="0"/>
                <a:ea typeface="Calibri" panose="020F0502020204030204" pitchFamily="34" charset="0"/>
              </a:rPr>
              <a:t>, </a:t>
            </a:r>
            <a:r>
              <a:rPr lang="en-US" sz="1800" dirty="0" err="1" smtClean="0">
                <a:solidFill>
                  <a:schemeClr val="tx1"/>
                </a:solidFill>
                <a:effectLst/>
                <a:latin typeface="Times New Roman" panose="02020603050405020304" pitchFamily="18" charset="0"/>
                <a:ea typeface="Calibri" panose="020F0502020204030204" pitchFamily="34" charset="0"/>
              </a:rPr>
              <a:t>giám</a:t>
            </a:r>
            <a:r>
              <a:rPr lang="en-US" sz="1800" dirty="0" smtClean="0">
                <a:solidFill>
                  <a:schemeClr val="tx1"/>
                </a:solidFill>
                <a:effectLst/>
                <a:latin typeface="Times New Roman" panose="02020603050405020304" pitchFamily="18" charset="0"/>
                <a:ea typeface="Calibri" panose="020F0502020204030204" pitchFamily="34" charset="0"/>
              </a:rPr>
              <a:t> </a:t>
            </a:r>
            <a:r>
              <a:rPr lang="en-US" sz="1800" dirty="0" err="1" smtClean="0">
                <a:solidFill>
                  <a:schemeClr val="tx1"/>
                </a:solidFill>
                <a:effectLst/>
                <a:latin typeface="Times New Roman" panose="02020603050405020304" pitchFamily="18" charset="0"/>
                <a:ea typeface="Calibri" panose="020F0502020204030204" pitchFamily="34" charset="0"/>
              </a:rPr>
              <a:t>sát</a:t>
            </a:r>
            <a:r>
              <a:rPr lang="en-US" sz="1800" dirty="0" smtClean="0">
                <a:solidFill>
                  <a:schemeClr val="tx1"/>
                </a:solidFill>
                <a:effectLst/>
                <a:latin typeface="Times New Roman" panose="02020603050405020304" pitchFamily="18" charset="0"/>
                <a:ea typeface="Calibri" panose="020F0502020204030204" pitchFamily="34" charset="0"/>
              </a:rPr>
              <a:t>, </a:t>
            </a:r>
            <a:r>
              <a:rPr lang="en-US" sz="1800" dirty="0" err="1" smtClean="0">
                <a:solidFill>
                  <a:schemeClr val="tx1"/>
                </a:solidFill>
                <a:effectLst/>
                <a:latin typeface="Times New Roman" panose="02020603050405020304" pitchFamily="18" charset="0"/>
                <a:ea typeface="Calibri" panose="020F0502020204030204" pitchFamily="34" charset="0"/>
              </a:rPr>
              <a:t>báo</a:t>
            </a:r>
            <a:r>
              <a:rPr lang="en-US" sz="1800" dirty="0" smtClean="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cáo</a:t>
            </a:r>
            <a:r>
              <a:rPr lang="en-US" sz="1800" dirty="0">
                <a:solidFill>
                  <a:schemeClr val="tx1"/>
                </a:solidFill>
                <a:effectLst/>
                <a:latin typeface="Times New Roman" panose="02020603050405020304" pitchFamily="18" charset="0"/>
                <a:ea typeface="Calibri" panose="020F0502020204030204" pitchFamily="34" charset="0"/>
              </a:rPr>
              <a:t>,…</a:t>
            </a:r>
            <a:endParaRPr lang="en-US" dirty="0">
              <a:solidFill>
                <a:schemeClr val="tx1"/>
              </a:solidFill>
              <a:latin typeface="Times New Roman" panose="02020603050405020304" pitchFamily="18" charset="0"/>
              <a:ea typeface="Calibri" panose="020F0502020204030204" pitchFamily="34" charset="0"/>
            </a:endParaRPr>
          </a:p>
        </p:txBody>
      </p:sp>
      <p:grpSp>
        <p:nvGrpSpPr>
          <p:cNvPr id="76" name="Group 75">
            <a:extLst>
              <a:ext uri="{FF2B5EF4-FFF2-40B4-BE49-F238E27FC236}">
                <a16:creationId xmlns:a16="http://schemas.microsoft.com/office/drawing/2014/main" id="{CAB01CED-9F54-1850-9382-5F16CE8F62F6}"/>
              </a:ext>
            </a:extLst>
          </p:cNvPr>
          <p:cNvGrpSpPr/>
          <p:nvPr/>
        </p:nvGrpSpPr>
        <p:grpSpPr>
          <a:xfrm rot="5400000">
            <a:off x="11018224" y="1676806"/>
            <a:ext cx="227796" cy="469372"/>
            <a:chOff x="1821527" y="1583388"/>
            <a:chExt cx="350031" cy="409470"/>
          </a:xfrm>
        </p:grpSpPr>
        <p:sp>
          <p:nvSpPr>
            <p:cNvPr id="77" name="Arrow: Right 76">
              <a:extLst>
                <a:ext uri="{FF2B5EF4-FFF2-40B4-BE49-F238E27FC236}">
                  <a16:creationId xmlns:a16="http://schemas.microsoft.com/office/drawing/2014/main" id="{48C9D130-DE47-71E1-3B35-ADC003058E90}"/>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78" name="Arrow: Right 4">
              <a:extLst>
                <a:ext uri="{FF2B5EF4-FFF2-40B4-BE49-F238E27FC236}">
                  <a16:creationId xmlns:a16="http://schemas.microsoft.com/office/drawing/2014/main" id="{99E241F1-DA9C-AB9C-9388-695AA9CACEC6}"/>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sp>
        <p:nvSpPr>
          <p:cNvPr id="66" name="Rectangle 65">
            <a:extLst>
              <a:ext uri="{FF2B5EF4-FFF2-40B4-BE49-F238E27FC236}">
                <a16:creationId xmlns:a16="http://schemas.microsoft.com/office/drawing/2014/main" id="{06B5FDE1-DE41-7779-7621-44965E55B4B7}"/>
              </a:ext>
            </a:extLst>
          </p:cNvPr>
          <p:cNvSpPr/>
          <p:nvPr/>
        </p:nvSpPr>
        <p:spPr>
          <a:xfrm>
            <a:off x="8578921" y="1988762"/>
            <a:ext cx="1900718" cy="345229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r>
              <a:rPr lang="en-US" i="1" dirty="0" err="1">
                <a:solidFill>
                  <a:schemeClr val="tx1"/>
                </a:solidFill>
                <a:latin typeface="Times New Roman" panose="02020603050405020304" pitchFamily="18" charset="0"/>
                <a:ea typeface="Calibri" panose="020F0502020204030204" pitchFamily="34" charset="0"/>
              </a:rPr>
              <a:t>Bộ</a:t>
            </a:r>
            <a:r>
              <a:rPr lang="en-US" i="1" dirty="0">
                <a:solidFill>
                  <a:schemeClr val="tx1"/>
                </a:solidFill>
                <a:latin typeface="Times New Roman" panose="02020603050405020304" pitchFamily="18" charset="0"/>
                <a:ea typeface="Calibri" panose="020F0502020204030204" pitchFamily="34" charset="0"/>
              </a:rPr>
              <a:t> TTTT: </a:t>
            </a:r>
          </a:p>
          <a:p>
            <a:pPr algn="just"/>
            <a:r>
              <a:rPr lang="en-US" sz="1800" smtClean="0">
                <a:solidFill>
                  <a:schemeClr val="tx1"/>
                </a:solidFill>
                <a:effectLst/>
                <a:latin typeface="Times New Roman" panose="02020603050405020304" pitchFamily="18" charset="0"/>
                <a:ea typeface="Calibri" panose="020F0502020204030204" pitchFamily="34" charset="0"/>
              </a:rPr>
              <a:t>- Tổ </a:t>
            </a:r>
            <a:r>
              <a:rPr lang="en-US" sz="1800" dirty="0" err="1">
                <a:solidFill>
                  <a:schemeClr val="tx1"/>
                </a:solidFill>
                <a:effectLst/>
                <a:latin typeface="Times New Roman" panose="02020603050405020304" pitchFamily="18" charset="0"/>
                <a:ea typeface="Calibri" panose="020F0502020204030204" pitchFamily="34" charset="0"/>
              </a:rPr>
              <a:t>chức</a:t>
            </a:r>
            <a:r>
              <a:rPr lang="en-US" sz="1800" dirty="0">
                <a:solidFill>
                  <a:schemeClr val="tx1"/>
                </a:solidFill>
                <a:effectLst/>
                <a:latin typeface="Times New Roman" panose="02020603050405020304" pitchFamily="18" charset="0"/>
                <a:ea typeface="Calibri" panose="020F0502020204030204" pitchFamily="34" charset="0"/>
              </a:rPr>
              <a:t> XD </a:t>
            </a:r>
            <a:r>
              <a:rPr lang="en-US" sz="1800" dirty="0" err="1">
                <a:solidFill>
                  <a:schemeClr val="tx1"/>
                </a:solidFill>
                <a:effectLst/>
                <a:latin typeface="Times New Roman" panose="02020603050405020304" pitchFamily="18" charset="0"/>
                <a:ea typeface="Calibri" panose="020F0502020204030204" pitchFamily="34" charset="0"/>
              </a:rPr>
              <a:t>khung</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chương</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trình</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tài</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liệu</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và</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bài</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giảng</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mẫu</a:t>
            </a:r>
            <a:r>
              <a:rPr lang="en-US" dirty="0">
                <a:solidFill>
                  <a:schemeClr val="tx1"/>
                </a:solidFill>
                <a:latin typeface="Times New Roman" panose="02020603050405020304" pitchFamily="18" charset="0"/>
                <a:ea typeface="Calibri" panose="020F0502020204030204" pitchFamily="34" charset="0"/>
              </a:rPr>
              <a:t>; </a:t>
            </a:r>
          </a:p>
          <a:p>
            <a:pPr algn="just"/>
            <a:r>
              <a:rPr lang="en-US" sz="1800" dirty="0">
                <a:solidFill>
                  <a:schemeClr val="tx1"/>
                </a:solidFill>
                <a:effectLst/>
                <a:latin typeface="Times New Roman" panose="02020603050405020304" pitchFamily="18" charset="0"/>
                <a:ea typeface="Calibri" panose="020F0502020204030204" pitchFamily="34" charset="0"/>
              </a:rPr>
              <a:t>- XD, </a:t>
            </a:r>
            <a:r>
              <a:rPr lang="en-US" sz="1800" dirty="0" err="1">
                <a:solidFill>
                  <a:schemeClr val="tx1"/>
                </a:solidFill>
                <a:effectLst/>
                <a:latin typeface="Times New Roman" panose="02020603050405020304" pitchFamily="18" charset="0"/>
                <a:ea typeface="Calibri" panose="020F0502020204030204" pitchFamily="34" charset="0"/>
              </a:rPr>
              <a:t>vận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hành</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nền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tảng</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công</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nghệ</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smtClean="0">
                <a:solidFill>
                  <a:schemeClr val="tx1"/>
                </a:solidFill>
                <a:effectLst/>
                <a:latin typeface="Times New Roman" panose="02020603050405020304" pitchFamily="18" charset="0"/>
                <a:ea typeface="Calibri" panose="020F0502020204030204" pitchFamily="34" charset="0"/>
              </a:rPr>
              <a:t>phục</a:t>
            </a:r>
            <a:r>
              <a:rPr lang="en-US" sz="1800" dirty="0" smtClean="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vụ</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bồi</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dưỡng</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tập</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huấn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trực</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tuyến</a:t>
            </a:r>
            <a:r>
              <a:rPr lang="en-US" sz="1800" dirty="0">
                <a:solidFill>
                  <a:schemeClr val="tx1"/>
                </a:solidFill>
                <a:effectLst/>
                <a:latin typeface="Times New Roman" panose="02020603050405020304" pitchFamily="18" charset="0"/>
                <a:ea typeface="Calibri" panose="020F0502020204030204" pitchFamily="34" charset="0"/>
              </a:rPr>
              <a:t>; </a:t>
            </a:r>
          </a:p>
          <a:p>
            <a:pPr algn="just"/>
            <a:r>
              <a:rPr lang="en-US" sz="1800" dirty="0">
                <a:solidFill>
                  <a:schemeClr val="tx1"/>
                </a:solidFill>
                <a:effectLst/>
                <a:latin typeface="Times New Roman" panose="02020603050405020304" pitchFamily="18" charset="0"/>
                <a:ea typeface="Calibri" panose="020F0502020204030204" pitchFamily="34" charset="0"/>
              </a:rPr>
              <a:t>-</a:t>
            </a:r>
            <a:r>
              <a:rPr lang="en-US" sz="1800" dirty="0" err="1">
                <a:solidFill>
                  <a:schemeClr val="tx1"/>
                </a:solidFill>
                <a:effectLst/>
                <a:latin typeface="Times New Roman" panose="02020603050405020304" pitchFamily="18" charset="0"/>
                <a:ea typeface="Calibri" panose="020F0502020204030204" pitchFamily="34" charset="0"/>
              </a:rPr>
              <a:t>Tổ</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chức</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khảo</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sát</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kiểm</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tra</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giám</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sát</a:t>
            </a:r>
            <a:r>
              <a:rPr lang="en-US" dirty="0">
                <a:solidFill>
                  <a:schemeClr val="tx1"/>
                </a:solidFill>
                <a:latin typeface="Times New Roman" panose="02020603050405020304" pitchFamily="18" charset="0"/>
                <a:ea typeface="Calibri" panose="020F0502020204030204" pitchFamily="34" charset="0"/>
              </a:rPr>
              <a:t>; </a:t>
            </a:r>
            <a:r>
              <a:rPr lang="en-US" sz="1800" dirty="0" smtClean="0">
                <a:solidFill>
                  <a:schemeClr val="tx1"/>
                </a:solidFill>
                <a:effectLst/>
                <a:latin typeface="Times New Roman" panose="02020603050405020304" pitchFamily="18" charset="0"/>
                <a:ea typeface="Calibri" panose="020F0502020204030204" pitchFamily="34" charset="0"/>
              </a:rPr>
              <a:t>.</a:t>
            </a:r>
            <a:endParaRPr lang="en-US" dirty="0">
              <a:solidFill>
                <a:schemeClr val="tx1"/>
              </a:solidFill>
              <a:latin typeface="Times New Roman" panose="02020603050405020304" pitchFamily="18" charset="0"/>
              <a:ea typeface="Calibri" panose="020F0502020204030204" pitchFamily="34" charset="0"/>
            </a:endParaRPr>
          </a:p>
        </p:txBody>
      </p:sp>
      <p:sp>
        <p:nvSpPr>
          <p:cNvPr id="48" name="Rectangle 47">
            <a:extLst>
              <a:ext uri="{FF2B5EF4-FFF2-40B4-BE49-F238E27FC236}">
                <a16:creationId xmlns:a16="http://schemas.microsoft.com/office/drawing/2014/main" id="{93E1BAE2-366D-FE41-6BDA-F3561AE142DA}"/>
              </a:ext>
            </a:extLst>
          </p:cNvPr>
          <p:cNvSpPr/>
          <p:nvPr/>
        </p:nvSpPr>
        <p:spPr>
          <a:xfrm>
            <a:off x="6223561" y="1320515"/>
            <a:ext cx="2180091" cy="477078"/>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4. </a:t>
            </a:r>
            <a:r>
              <a:rPr lang="en-US" dirty="0" err="1">
                <a:solidFill>
                  <a:schemeClr val="tx1"/>
                </a:solidFill>
                <a:latin typeface="Times New Roman" panose="02020603050405020304" pitchFamily="18" charset="0"/>
                <a:cs typeface="Times New Roman" panose="02020603050405020304" pitchFamily="18" charset="0"/>
              </a:rPr>
              <a:t>Nội</a:t>
            </a:r>
            <a:r>
              <a:rPr lang="en-US" dirty="0">
                <a:solidFill>
                  <a:schemeClr val="tx1"/>
                </a:solidFill>
                <a:latin typeface="Times New Roman" panose="02020603050405020304" pitchFamily="18" charset="0"/>
                <a:cs typeface="Times New Roman" panose="02020603050405020304" pitchFamily="18" charset="0"/>
              </a:rPr>
              <a:t> dung </a:t>
            </a:r>
            <a:r>
              <a:rPr lang="en-US" dirty="0" err="1">
                <a:solidFill>
                  <a:schemeClr val="tx1"/>
                </a:solidFill>
                <a:latin typeface="Times New Roman" panose="02020603050405020304" pitchFamily="18" charset="0"/>
                <a:cs typeface="Times New Roman" panose="02020603050405020304" pitchFamily="18" charset="0"/>
              </a:rPr>
              <a:t>thực</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hiện</a:t>
            </a:r>
            <a:endParaRPr lang="en-US" dirty="0">
              <a:solidFill>
                <a:schemeClr val="tx1"/>
              </a:solidFill>
              <a:latin typeface="Times New Roman" panose="02020603050405020304" pitchFamily="18" charset="0"/>
              <a:cs typeface="Times New Roman" panose="02020603050405020304" pitchFamily="18" charset="0"/>
            </a:endParaRPr>
          </a:p>
        </p:txBody>
      </p:sp>
      <p:sp>
        <p:nvSpPr>
          <p:cNvPr id="52" name="Rectangle 51">
            <a:extLst>
              <a:ext uri="{FF2B5EF4-FFF2-40B4-BE49-F238E27FC236}">
                <a16:creationId xmlns:a16="http://schemas.microsoft.com/office/drawing/2014/main" id="{9EC47790-8296-5936-9BBC-E0839572AD21}"/>
              </a:ext>
            </a:extLst>
          </p:cNvPr>
          <p:cNvSpPr/>
          <p:nvPr/>
        </p:nvSpPr>
        <p:spPr>
          <a:xfrm>
            <a:off x="6089216" y="2002432"/>
            <a:ext cx="2474333" cy="342873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r>
              <a:rPr lang="en-US" dirty="0">
                <a:solidFill>
                  <a:schemeClr val="tx1"/>
                </a:solidFill>
                <a:latin typeface="Times New Roman" panose="02020603050405020304" pitchFamily="18" charset="0"/>
                <a:ea typeface="Calibri" panose="020F0502020204030204" pitchFamily="34" charset="0"/>
              </a:rPr>
              <a:t>-</a:t>
            </a:r>
            <a:r>
              <a:rPr lang="en-US" sz="1800" dirty="0">
                <a:solidFill>
                  <a:schemeClr val="tx1"/>
                </a:solidFill>
                <a:effectLst/>
                <a:latin typeface="Times New Roman" panose="02020603050405020304" pitchFamily="18" charset="0"/>
                <a:ea typeface="Calibri" panose="020F0502020204030204" pitchFamily="34" charset="0"/>
              </a:rPr>
              <a:t> </a:t>
            </a:r>
            <a:r>
              <a:rPr lang="vi-VN" sz="1800" dirty="0">
                <a:solidFill>
                  <a:schemeClr val="tx1"/>
                </a:solidFill>
                <a:effectLst/>
                <a:latin typeface="Times New Roman" panose="02020603050405020304" pitchFamily="18" charset="0"/>
                <a:ea typeface="Calibri" panose="020F0502020204030204" pitchFamily="34" charset="0"/>
              </a:rPr>
              <a:t>Xây dựng</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bổ</a:t>
            </a:r>
            <a:r>
              <a:rPr lang="en-US" sz="1800" dirty="0">
                <a:solidFill>
                  <a:schemeClr val="tx1"/>
                </a:solidFill>
                <a:effectLst/>
                <a:latin typeface="Times New Roman" panose="02020603050405020304" pitchFamily="18" charset="0"/>
                <a:ea typeface="Calibri" panose="020F0502020204030204" pitchFamily="34" charset="0"/>
              </a:rPr>
              <a:t> sung </a:t>
            </a:r>
            <a:r>
              <a:rPr lang="en-US" sz="1800" dirty="0" err="1">
                <a:solidFill>
                  <a:schemeClr val="tx1"/>
                </a:solidFill>
                <a:effectLst/>
                <a:latin typeface="Times New Roman" panose="02020603050405020304" pitchFamily="18" charset="0"/>
                <a:ea typeface="Calibri" panose="020F0502020204030204" pitchFamily="34" charset="0"/>
              </a:rPr>
              <a:t>chương</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trình</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bài</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giảng</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tài</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liệu</a:t>
            </a:r>
            <a:r>
              <a:rPr lang="en-US" sz="1800" dirty="0">
                <a:solidFill>
                  <a:schemeClr val="tx1"/>
                </a:solidFill>
                <a:effectLst/>
                <a:latin typeface="Times New Roman" panose="02020603050405020304" pitchFamily="18" charset="0"/>
                <a:ea typeface="Calibri" panose="020F0502020204030204" pitchFamily="34" charset="0"/>
              </a:rPr>
              <a:t>;</a:t>
            </a:r>
          </a:p>
          <a:p>
            <a:pPr algn="just"/>
            <a:r>
              <a:rPr lang="en-US" dirty="0">
                <a:solidFill>
                  <a:schemeClr val="tx1"/>
                </a:solidFill>
                <a:latin typeface="Times New Roman" panose="02020603050405020304" pitchFamily="18" charset="0"/>
                <a:ea typeface="Calibri" panose="020F0502020204030204" pitchFamily="34" charset="0"/>
              </a:rPr>
              <a:t>- </a:t>
            </a:r>
            <a:r>
              <a:rPr lang="en-US" dirty="0" err="1">
                <a:solidFill>
                  <a:schemeClr val="tx1"/>
                </a:solidFill>
                <a:latin typeface="Times New Roman" panose="02020603050405020304" pitchFamily="18" charset="0"/>
                <a:ea typeface="Calibri" panose="020F0502020204030204" pitchFamily="34" charset="0"/>
              </a:rPr>
              <a:t>Xây</a:t>
            </a:r>
            <a:r>
              <a:rPr lang="en-US" dirty="0">
                <a:solidFill>
                  <a:schemeClr val="tx1"/>
                </a:solidFill>
                <a:latin typeface="Times New Roman" panose="02020603050405020304" pitchFamily="18" charset="0"/>
                <a:ea typeface="Calibri" panose="020F0502020204030204" pitchFamily="34" charset="0"/>
              </a:rPr>
              <a:t> </a:t>
            </a:r>
            <a:r>
              <a:rPr lang="en-US" dirty="0" err="1">
                <a:solidFill>
                  <a:schemeClr val="tx1"/>
                </a:solidFill>
                <a:latin typeface="Times New Roman" panose="02020603050405020304" pitchFamily="18" charset="0"/>
                <a:ea typeface="Calibri" panose="020F0502020204030204" pitchFamily="34" charset="0"/>
              </a:rPr>
              <a:t>dựng</a:t>
            </a:r>
            <a:r>
              <a:rPr lang="en-US" dirty="0">
                <a:solidFill>
                  <a:schemeClr val="tx1"/>
                </a:solidFill>
                <a:latin typeface="Times New Roman" panose="02020603050405020304" pitchFamily="18" charset="0"/>
                <a:ea typeface="Calibri" panose="020F0502020204030204" pitchFamily="34" charset="0"/>
              </a:rPr>
              <a:t>, </a:t>
            </a:r>
            <a:r>
              <a:rPr lang="en-US" dirty="0" err="1">
                <a:solidFill>
                  <a:schemeClr val="tx1"/>
                </a:solidFill>
                <a:latin typeface="Times New Roman" panose="02020603050405020304" pitchFamily="18" charset="0"/>
                <a:ea typeface="Calibri" panose="020F0502020204030204" pitchFamily="34" charset="0"/>
              </a:rPr>
              <a:t>vận</a:t>
            </a:r>
            <a:r>
              <a:rPr lang="en-US" dirty="0">
                <a:solidFill>
                  <a:schemeClr val="tx1"/>
                </a:solidFill>
                <a:latin typeface="Times New Roman" panose="02020603050405020304" pitchFamily="18" charset="0"/>
                <a:ea typeface="Calibri" panose="020F0502020204030204" pitchFamily="34" charset="0"/>
              </a:rPr>
              <a:t> </a:t>
            </a:r>
            <a:r>
              <a:rPr lang="en-US" dirty="0" err="1">
                <a:solidFill>
                  <a:schemeClr val="tx1"/>
                </a:solidFill>
                <a:latin typeface="Times New Roman" panose="02020603050405020304" pitchFamily="18" charset="0"/>
                <a:ea typeface="Calibri" panose="020F0502020204030204" pitchFamily="34" charset="0"/>
              </a:rPr>
              <a:t>hành</a:t>
            </a:r>
            <a:r>
              <a:rPr lang="en-US" dirty="0">
                <a:solidFill>
                  <a:schemeClr val="tx1"/>
                </a:solidFill>
                <a:latin typeface="Times New Roman" panose="02020603050405020304" pitchFamily="18" charset="0"/>
                <a:ea typeface="Calibri" panose="020F0502020204030204" pitchFamily="34" charset="0"/>
              </a:rPr>
              <a:t> </a:t>
            </a:r>
            <a:r>
              <a:rPr lang="en-US" dirty="0" err="1">
                <a:solidFill>
                  <a:schemeClr val="tx1"/>
                </a:solidFill>
                <a:latin typeface="Times New Roman" panose="02020603050405020304" pitchFamily="18" charset="0"/>
                <a:ea typeface="Calibri" panose="020F0502020204030204" pitchFamily="34" charset="0"/>
              </a:rPr>
              <a:t>nền</a:t>
            </a:r>
            <a:r>
              <a:rPr lang="en-US" dirty="0">
                <a:solidFill>
                  <a:schemeClr val="tx1"/>
                </a:solidFill>
                <a:latin typeface="Times New Roman" panose="02020603050405020304" pitchFamily="18" charset="0"/>
                <a:ea typeface="Calibri" panose="020F0502020204030204" pitchFamily="34" charset="0"/>
              </a:rPr>
              <a:t> </a:t>
            </a:r>
            <a:r>
              <a:rPr lang="en-US" dirty="0" err="1">
                <a:solidFill>
                  <a:schemeClr val="tx1"/>
                </a:solidFill>
                <a:latin typeface="Times New Roman" panose="02020603050405020304" pitchFamily="18" charset="0"/>
                <a:ea typeface="Calibri" panose="020F0502020204030204" pitchFamily="34" charset="0"/>
              </a:rPr>
              <a:t>tảng</a:t>
            </a:r>
            <a:r>
              <a:rPr lang="en-US" dirty="0">
                <a:solidFill>
                  <a:schemeClr val="tx1"/>
                </a:solidFill>
                <a:latin typeface="Times New Roman" panose="02020603050405020304" pitchFamily="18" charset="0"/>
                <a:ea typeface="Calibri" panose="020F0502020204030204" pitchFamily="34" charset="0"/>
              </a:rPr>
              <a:t> </a:t>
            </a:r>
            <a:r>
              <a:rPr lang="en-US" dirty="0" err="1">
                <a:solidFill>
                  <a:schemeClr val="tx1"/>
                </a:solidFill>
                <a:latin typeface="Times New Roman" panose="02020603050405020304" pitchFamily="18" charset="0"/>
                <a:ea typeface="Calibri" panose="020F0502020204030204" pitchFamily="34" charset="0"/>
              </a:rPr>
              <a:t>công</a:t>
            </a:r>
            <a:r>
              <a:rPr lang="en-US" dirty="0">
                <a:solidFill>
                  <a:schemeClr val="tx1"/>
                </a:solidFill>
                <a:latin typeface="Times New Roman" panose="02020603050405020304" pitchFamily="18" charset="0"/>
                <a:ea typeface="Calibri" panose="020F0502020204030204" pitchFamily="34" charset="0"/>
              </a:rPr>
              <a:t> </a:t>
            </a:r>
            <a:r>
              <a:rPr lang="en-US" dirty="0" err="1">
                <a:solidFill>
                  <a:schemeClr val="tx1"/>
                </a:solidFill>
                <a:latin typeface="Times New Roman" panose="02020603050405020304" pitchFamily="18" charset="0"/>
                <a:ea typeface="Calibri" panose="020F0502020204030204" pitchFamily="34" charset="0"/>
              </a:rPr>
              <a:t>nghệ</a:t>
            </a:r>
            <a:r>
              <a:rPr lang="en-US" dirty="0">
                <a:solidFill>
                  <a:schemeClr val="tx1"/>
                </a:solidFill>
                <a:latin typeface="Times New Roman" panose="02020603050405020304" pitchFamily="18" charset="0"/>
                <a:ea typeface="Calibri" panose="020F0502020204030204" pitchFamily="34" charset="0"/>
              </a:rPr>
              <a:t> </a:t>
            </a:r>
            <a:r>
              <a:rPr lang="en-US" dirty="0" err="1">
                <a:solidFill>
                  <a:schemeClr val="tx1"/>
                </a:solidFill>
                <a:latin typeface="Times New Roman" panose="02020603050405020304" pitchFamily="18" charset="0"/>
                <a:ea typeface="Calibri" panose="020F0502020204030204" pitchFamily="34" charset="0"/>
              </a:rPr>
              <a:t>hoặc</a:t>
            </a:r>
            <a:r>
              <a:rPr lang="en-US" dirty="0">
                <a:solidFill>
                  <a:schemeClr val="tx1"/>
                </a:solidFill>
                <a:latin typeface="Times New Roman" panose="02020603050405020304" pitchFamily="18" charset="0"/>
                <a:ea typeface="Calibri" panose="020F0502020204030204" pitchFamily="34" charset="0"/>
              </a:rPr>
              <a:t> </a:t>
            </a:r>
            <a:r>
              <a:rPr lang="en-US" dirty="0" err="1">
                <a:solidFill>
                  <a:schemeClr val="tx1"/>
                </a:solidFill>
                <a:latin typeface="Times New Roman" panose="02020603050405020304" pitchFamily="18" charset="0"/>
                <a:ea typeface="Calibri" panose="020F0502020204030204" pitchFamily="34" charset="0"/>
              </a:rPr>
              <a:t>thuê</a:t>
            </a:r>
            <a:r>
              <a:rPr lang="en-US" dirty="0">
                <a:solidFill>
                  <a:schemeClr val="tx1"/>
                </a:solidFill>
                <a:latin typeface="Times New Roman" panose="02020603050405020304" pitchFamily="18" charset="0"/>
                <a:ea typeface="Calibri" panose="020F0502020204030204" pitchFamily="34" charset="0"/>
              </a:rPr>
              <a:t> </a:t>
            </a:r>
            <a:r>
              <a:rPr lang="en-US" dirty="0" smtClean="0">
                <a:solidFill>
                  <a:schemeClr val="tx1"/>
                </a:solidFill>
                <a:latin typeface="Times New Roman" panose="02020603050405020304" pitchFamily="18" charset="0"/>
                <a:ea typeface="Calibri" panose="020F0502020204030204" pitchFamily="34" charset="0"/>
              </a:rPr>
              <a:t>DV </a:t>
            </a:r>
            <a:r>
              <a:rPr lang="en-US" dirty="0">
                <a:solidFill>
                  <a:schemeClr val="tx1"/>
                </a:solidFill>
                <a:latin typeface="Times New Roman" panose="02020603050405020304" pitchFamily="18" charset="0"/>
                <a:ea typeface="Calibri" panose="020F0502020204030204" pitchFamily="34" charset="0"/>
              </a:rPr>
              <a:t>CNTT;</a:t>
            </a:r>
            <a:r>
              <a:rPr lang="vi-VN" sz="1800" dirty="0">
                <a:effectLst/>
                <a:latin typeface="Times New Roman" panose="02020603050405020304" pitchFamily="18" charset="0"/>
                <a:ea typeface="Calibri" panose="020F0502020204030204" pitchFamily="34" charset="0"/>
              </a:rPr>
              <a:t>h,</a:t>
            </a:r>
            <a:endParaRPr lang="en-US" sz="1800" dirty="0">
              <a:effectLst/>
              <a:latin typeface="Times New Roman" panose="02020603050405020304" pitchFamily="18" charset="0"/>
              <a:ea typeface="Calibri" panose="020F0502020204030204" pitchFamily="34" charset="0"/>
            </a:endParaRPr>
          </a:p>
          <a:p>
            <a:pPr algn="just"/>
            <a:r>
              <a:rPr lang="en-US" sz="1800" dirty="0" smtClean="0">
                <a:solidFill>
                  <a:schemeClr val="tx1"/>
                </a:solidFill>
                <a:effectLst/>
                <a:latin typeface="Times New Roman" panose="02020603050405020304" pitchFamily="18" charset="0"/>
                <a:ea typeface="Calibri" panose="020F0502020204030204" pitchFamily="34" charset="0"/>
              </a:rPr>
              <a:t>- </a:t>
            </a:r>
            <a:r>
              <a:rPr lang="vi-VN" sz="1800" dirty="0" smtClean="0">
                <a:solidFill>
                  <a:schemeClr val="tx1"/>
                </a:solidFill>
                <a:effectLst/>
                <a:latin typeface="Times New Roman" panose="02020603050405020304" pitchFamily="18" charset="0"/>
                <a:ea typeface="Calibri" panose="020F0502020204030204" pitchFamily="34" charset="0"/>
              </a:rPr>
              <a:t> </a:t>
            </a:r>
            <a:r>
              <a:rPr lang="en-US" sz="1800" dirty="0" err="1" smtClean="0">
                <a:solidFill>
                  <a:schemeClr val="tx1"/>
                </a:solidFill>
                <a:effectLst/>
                <a:latin typeface="Times New Roman" panose="02020603050405020304" pitchFamily="18" charset="0"/>
                <a:ea typeface="Calibri" panose="020F0502020204030204" pitchFamily="34" charset="0"/>
              </a:rPr>
              <a:t>Tổ</a:t>
            </a:r>
            <a:r>
              <a:rPr lang="en-US" sz="1800" dirty="0" smtClean="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chức</a:t>
            </a:r>
            <a:r>
              <a:rPr lang="en-US" sz="1800" dirty="0">
                <a:solidFill>
                  <a:schemeClr val="tx1"/>
                </a:solidFill>
                <a:effectLst/>
                <a:latin typeface="Times New Roman" panose="02020603050405020304" pitchFamily="18" charset="0"/>
                <a:ea typeface="Calibri" panose="020F0502020204030204" pitchFamily="34" charset="0"/>
              </a:rPr>
              <a:t> </a:t>
            </a:r>
            <a:r>
              <a:rPr lang="en-US" sz="1800" err="1">
                <a:solidFill>
                  <a:schemeClr val="tx1"/>
                </a:solidFill>
                <a:effectLst/>
                <a:latin typeface="Times New Roman" panose="02020603050405020304" pitchFamily="18" charset="0"/>
                <a:ea typeface="Calibri" panose="020F0502020204030204" pitchFamily="34" charset="0"/>
              </a:rPr>
              <a:t>các</a:t>
            </a:r>
            <a:r>
              <a:rPr lang="en-US" sz="1800">
                <a:solidFill>
                  <a:schemeClr val="tx1"/>
                </a:solidFill>
                <a:effectLst/>
                <a:latin typeface="Times New Roman" panose="02020603050405020304" pitchFamily="18" charset="0"/>
                <a:ea typeface="Calibri" panose="020F0502020204030204" pitchFamily="34" charset="0"/>
              </a:rPr>
              <a:t> </a:t>
            </a:r>
            <a:r>
              <a:rPr lang="en-US" sz="1800" smtClean="0">
                <a:solidFill>
                  <a:schemeClr val="tx1"/>
                </a:solidFill>
                <a:effectLst/>
                <a:latin typeface="Times New Roman" panose="02020603050405020304" pitchFamily="18" charset="0"/>
                <a:ea typeface="Calibri" panose="020F0502020204030204" pitchFamily="34" charset="0"/>
              </a:rPr>
              <a:t>lớp</a:t>
            </a:r>
            <a:r>
              <a:rPr lang="en-US" dirty="0">
                <a:solidFill>
                  <a:schemeClr val="tx1"/>
                </a:solidFill>
                <a:latin typeface="Times New Roman" panose="02020603050405020304" pitchFamily="18" charset="0"/>
                <a:ea typeface="Calibri" panose="020F0502020204030204" pitchFamily="34" charset="0"/>
              </a:rPr>
              <a:t>;</a:t>
            </a:r>
            <a:r>
              <a:rPr lang="vi-VN" sz="1800" smtClean="0">
                <a:solidFill>
                  <a:schemeClr val="tx1"/>
                </a:solidFill>
                <a:effectLst/>
                <a:latin typeface="Times New Roman" panose="02020603050405020304" pitchFamily="18" charset="0"/>
                <a:ea typeface="Calibri" panose="020F0502020204030204" pitchFamily="34" charset="0"/>
              </a:rPr>
              <a:t> </a:t>
            </a:r>
            <a:endParaRPr lang="en-US" sz="1800" dirty="0" smtClean="0">
              <a:solidFill>
                <a:schemeClr val="tx1"/>
              </a:solidFill>
              <a:effectLst/>
              <a:latin typeface="Times New Roman" panose="02020603050405020304" pitchFamily="18" charset="0"/>
              <a:ea typeface="Calibri" panose="020F0502020204030204" pitchFamily="34" charset="0"/>
            </a:endParaRPr>
          </a:p>
          <a:p>
            <a:pPr algn="just"/>
            <a:r>
              <a:rPr lang="en-US" sz="1800" dirty="0" smtClean="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Tổ</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chức</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các</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đoàn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khảo</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sát</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smtClean="0">
                <a:solidFill>
                  <a:schemeClr val="tx1"/>
                </a:solidFill>
                <a:effectLst/>
                <a:latin typeface="Times New Roman" panose="02020603050405020304" pitchFamily="18" charset="0"/>
                <a:ea typeface="Calibri" panose="020F0502020204030204" pitchFamily="34" charset="0"/>
              </a:rPr>
              <a:t>đánh</a:t>
            </a:r>
            <a:r>
              <a:rPr lang="en-US" sz="1800" dirty="0" smtClean="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giá</a:t>
            </a:r>
            <a:r>
              <a:rPr lang="en-US" sz="1800" dirty="0" smtClean="0">
                <a:solidFill>
                  <a:schemeClr val="tx1"/>
                </a:solidFill>
                <a:effectLst/>
                <a:latin typeface="Times New Roman" panose="02020603050405020304" pitchFamily="18" charset="0"/>
                <a:ea typeface="Calibri" panose="020F0502020204030204" pitchFamily="34" charset="0"/>
              </a:rPr>
              <a:t>;</a:t>
            </a:r>
          </a:p>
          <a:p>
            <a:pPr algn="just"/>
            <a:r>
              <a:rPr lang="en-US" sz="1800" dirty="0" smtClean="0">
                <a:solidFill>
                  <a:schemeClr val="tx1"/>
                </a:solidFill>
                <a:effectLst/>
                <a:latin typeface="Times New Roman" panose="02020603050405020304" pitchFamily="18" charset="0"/>
                <a:ea typeface="Calibri" panose="020F0502020204030204" pitchFamily="34" charset="0"/>
              </a:rPr>
              <a:t>- </a:t>
            </a:r>
            <a:r>
              <a:rPr lang="en-US" sz="1800" dirty="0" err="1" smtClean="0">
                <a:solidFill>
                  <a:schemeClr val="tx1"/>
                </a:solidFill>
                <a:effectLst/>
                <a:latin typeface="Times New Roman" panose="02020603050405020304" pitchFamily="18" charset="0"/>
                <a:ea typeface="Calibri" panose="020F0502020204030204" pitchFamily="34" charset="0"/>
              </a:rPr>
              <a:t>Thiết</a:t>
            </a:r>
            <a:r>
              <a:rPr lang="en-US" sz="1800" dirty="0" smtClean="0">
                <a:solidFill>
                  <a:schemeClr val="tx1"/>
                </a:solidFill>
                <a:effectLst/>
                <a:latin typeface="Times New Roman" panose="02020603050405020304" pitchFamily="18" charset="0"/>
                <a:ea typeface="Calibri" panose="020F0502020204030204" pitchFamily="34" charset="0"/>
              </a:rPr>
              <a:t> </a:t>
            </a:r>
            <a:r>
              <a:rPr lang="en-US" sz="1800" dirty="0" err="1" smtClean="0">
                <a:solidFill>
                  <a:schemeClr val="tx1"/>
                </a:solidFill>
                <a:effectLst/>
                <a:latin typeface="Times New Roman" panose="02020603050405020304" pitchFamily="18" charset="0"/>
                <a:ea typeface="Calibri" panose="020F0502020204030204" pitchFamily="34" charset="0"/>
              </a:rPr>
              <a:t>lập</a:t>
            </a:r>
            <a:r>
              <a:rPr lang="en-US" sz="1800" dirty="0" smtClean="0">
                <a:solidFill>
                  <a:schemeClr val="tx1"/>
                </a:solidFill>
                <a:effectLst/>
                <a:latin typeface="Times New Roman" panose="02020603050405020304" pitchFamily="18" charset="0"/>
                <a:ea typeface="Calibri" panose="020F0502020204030204" pitchFamily="34" charset="0"/>
              </a:rPr>
              <a:t> </a:t>
            </a:r>
            <a:r>
              <a:rPr lang="en-US" sz="1800" dirty="0" err="1" smtClean="0">
                <a:solidFill>
                  <a:schemeClr val="tx1"/>
                </a:solidFill>
                <a:effectLst/>
                <a:latin typeface="Times New Roman" panose="02020603050405020304" pitchFamily="18" charset="0"/>
                <a:ea typeface="Calibri" panose="020F0502020204030204" pitchFamily="34" charset="0"/>
              </a:rPr>
              <a:t>tổng</a:t>
            </a:r>
            <a:r>
              <a:rPr lang="en-US" sz="1800" dirty="0" smtClean="0">
                <a:solidFill>
                  <a:schemeClr val="tx1"/>
                </a:solidFill>
                <a:effectLst/>
                <a:latin typeface="Times New Roman" panose="02020603050405020304" pitchFamily="18" charset="0"/>
                <a:ea typeface="Calibri" panose="020F0502020204030204" pitchFamily="34" charset="0"/>
              </a:rPr>
              <a:t> </a:t>
            </a:r>
            <a:r>
              <a:rPr lang="en-US" sz="1800" dirty="0" err="1" smtClean="0">
                <a:solidFill>
                  <a:schemeClr val="tx1"/>
                </a:solidFill>
                <a:effectLst/>
                <a:latin typeface="Times New Roman" panose="02020603050405020304" pitchFamily="18" charset="0"/>
                <a:ea typeface="Calibri" panose="020F0502020204030204" pitchFamily="34" charset="0"/>
              </a:rPr>
              <a:t>đài</a:t>
            </a:r>
            <a:r>
              <a:rPr lang="en-US" sz="1800" dirty="0" smtClean="0">
                <a:solidFill>
                  <a:schemeClr val="tx1"/>
                </a:solidFill>
                <a:effectLst/>
                <a:latin typeface="Times New Roman" panose="02020603050405020304" pitchFamily="18" charset="0"/>
                <a:ea typeface="Calibri" panose="020F0502020204030204" pitchFamily="34" charset="0"/>
              </a:rPr>
              <a:t> </a:t>
            </a:r>
            <a:r>
              <a:rPr lang="en-US" sz="1800" dirty="0" err="1" smtClean="0">
                <a:solidFill>
                  <a:schemeClr val="tx1"/>
                </a:solidFill>
                <a:effectLst/>
                <a:latin typeface="Times New Roman" panose="02020603050405020304" pitchFamily="18" charset="0"/>
                <a:ea typeface="Calibri" panose="020F0502020204030204" pitchFamily="34" charset="0"/>
              </a:rPr>
              <a:t>tư</a:t>
            </a:r>
            <a:r>
              <a:rPr lang="en-US" sz="1800" dirty="0" smtClean="0">
                <a:solidFill>
                  <a:schemeClr val="tx1"/>
                </a:solidFill>
                <a:effectLst/>
                <a:latin typeface="Times New Roman" panose="02020603050405020304" pitchFamily="18" charset="0"/>
                <a:ea typeface="Calibri" panose="020F0502020204030204" pitchFamily="34" charset="0"/>
              </a:rPr>
              <a:t> </a:t>
            </a:r>
            <a:r>
              <a:rPr lang="en-US" sz="1800" dirty="0" err="1" smtClean="0">
                <a:solidFill>
                  <a:schemeClr val="tx1"/>
                </a:solidFill>
                <a:effectLst/>
                <a:latin typeface="Times New Roman" panose="02020603050405020304" pitchFamily="18" charset="0"/>
                <a:ea typeface="Calibri" panose="020F0502020204030204" pitchFamily="34" charset="0"/>
              </a:rPr>
              <a:t>vấn</a:t>
            </a:r>
            <a:r>
              <a:rPr lang="en-US" sz="1800" dirty="0" smtClean="0">
                <a:solidFill>
                  <a:schemeClr val="tx1"/>
                </a:solidFill>
                <a:effectLst/>
                <a:latin typeface="Times New Roman" panose="02020603050405020304" pitchFamily="18" charset="0"/>
                <a:ea typeface="Calibri" panose="020F0502020204030204" pitchFamily="34" charset="0"/>
              </a:rPr>
              <a:t> </a:t>
            </a:r>
            <a:r>
              <a:rPr lang="en-US" sz="1800" dirty="0" err="1" smtClean="0">
                <a:solidFill>
                  <a:schemeClr val="tx1"/>
                </a:solidFill>
                <a:effectLst/>
                <a:latin typeface="Times New Roman" panose="02020603050405020304" pitchFamily="18" charset="0"/>
                <a:ea typeface="Calibri" panose="020F0502020204030204" pitchFamily="34" charset="0"/>
              </a:rPr>
              <a:t>trợ</a:t>
            </a:r>
            <a:r>
              <a:rPr lang="en-US" sz="1800" dirty="0" smtClean="0">
                <a:solidFill>
                  <a:schemeClr val="tx1"/>
                </a:solidFill>
                <a:effectLst/>
                <a:latin typeface="Times New Roman" panose="02020603050405020304" pitchFamily="18" charset="0"/>
                <a:ea typeface="Calibri" panose="020F0502020204030204" pitchFamily="34" charset="0"/>
              </a:rPr>
              <a:t> </a:t>
            </a:r>
            <a:r>
              <a:rPr lang="en-US" sz="1800" dirty="0" err="1" smtClean="0">
                <a:solidFill>
                  <a:schemeClr val="tx1"/>
                </a:solidFill>
                <a:effectLst/>
                <a:latin typeface="Times New Roman" panose="02020603050405020304" pitchFamily="18" charset="0"/>
                <a:ea typeface="Calibri" panose="020F0502020204030204" pitchFamily="34" charset="0"/>
              </a:rPr>
              <a:t>lý</a:t>
            </a:r>
            <a:r>
              <a:rPr lang="en-US" sz="1800" dirty="0" smtClean="0">
                <a:solidFill>
                  <a:schemeClr val="tx1"/>
                </a:solidFill>
                <a:effectLst/>
                <a:latin typeface="Times New Roman" panose="02020603050405020304" pitchFamily="18" charset="0"/>
                <a:ea typeface="Calibri" panose="020F0502020204030204" pitchFamily="34" charset="0"/>
              </a:rPr>
              <a:t> </a:t>
            </a:r>
            <a:r>
              <a:rPr lang="en-US" sz="1800" dirty="0" err="1" smtClean="0">
                <a:solidFill>
                  <a:schemeClr val="tx1"/>
                </a:solidFill>
                <a:effectLst/>
                <a:latin typeface="Times New Roman" panose="02020603050405020304" pitchFamily="18" charset="0"/>
                <a:ea typeface="Calibri" panose="020F0502020204030204" pitchFamily="34" charset="0"/>
              </a:rPr>
              <a:t>ảo</a:t>
            </a:r>
            <a:r>
              <a:rPr lang="en-US" dirty="0" smtClean="0">
                <a:solidFill>
                  <a:schemeClr val="tx1"/>
                </a:solidFill>
                <a:latin typeface="Times New Roman" panose="02020603050405020304" pitchFamily="18" charset="0"/>
                <a:ea typeface="Calibri" panose="020F0502020204030204" pitchFamily="34" charset="0"/>
              </a:rPr>
              <a:t> </a:t>
            </a:r>
            <a:r>
              <a:rPr lang="en-US" dirty="0" err="1" smtClean="0">
                <a:solidFill>
                  <a:schemeClr val="tx1"/>
                </a:solidFill>
                <a:latin typeface="Times New Roman" panose="02020603050405020304" pitchFamily="18" charset="0"/>
                <a:ea typeface="Calibri" panose="020F0502020204030204" pitchFamily="34" charset="0"/>
              </a:rPr>
              <a:t>để</a:t>
            </a:r>
            <a:r>
              <a:rPr lang="en-US" dirty="0" smtClean="0">
                <a:solidFill>
                  <a:schemeClr val="tx1"/>
                </a:solidFill>
                <a:latin typeface="Times New Roman" panose="02020603050405020304" pitchFamily="18" charset="0"/>
                <a:ea typeface="Calibri" panose="020F0502020204030204" pitchFamily="34" charset="0"/>
              </a:rPr>
              <a:t> </a:t>
            </a:r>
            <a:r>
              <a:rPr lang="en-US" dirty="0" err="1" smtClean="0">
                <a:solidFill>
                  <a:schemeClr val="tx1"/>
                </a:solidFill>
                <a:latin typeface="Times New Roman" panose="02020603050405020304" pitchFamily="18" charset="0"/>
                <a:ea typeface="Calibri" panose="020F0502020204030204" pitchFamily="34" charset="0"/>
              </a:rPr>
              <a:t>hỗ</a:t>
            </a:r>
            <a:r>
              <a:rPr lang="en-US" dirty="0" smtClean="0">
                <a:solidFill>
                  <a:schemeClr val="tx1"/>
                </a:solidFill>
                <a:latin typeface="Times New Roman" panose="02020603050405020304" pitchFamily="18" charset="0"/>
                <a:ea typeface="Calibri" panose="020F0502020204030204" pitchFamily="34" charset="0"/>
              </a:rPr>
              <a:t> </a:t>
            </a:r>
            <a:r>
              <a:rPr lang="en-US" dirty="0" err="1" smtClean="0">
                <a:solidFill>
                  <a:schemeClr val="tx1"/>
                </a:solidFill>
                <a:latin typeface="Times New Roman" panose="02020603050405020304" pitchFamily="18" charset="0"/>
                <a:ea typeface="Calibri" panose="020F0502020204030204" pitchFamily="34" charset="0"/>
              </a:rPr>
              <a:t>trợ</a:t>
            </a:r>
            <a:r>
              <a:rPr lang="en-US" dirty="0" smtClean="0">
                <a:solidFill>
                  <a:schemeClr val="tx1"/>
                </a:solidFill>
                <a:latin typeface="Times New Roman" panose="02020603050405020304" pitchFamily="18" charset="0"/>
                <a:ea typeface="Calibri" panose="020F0502020204030204" pitchFamily="34" charset="0"/>
              </a:rPr>
              <a:t>, </a:t>
            </a:r>
            <a:r>
              <a:rPr lang="en-US" dirty="0" err="1" smtClean="0">
                <a:solidFill>
                  <a:schemeClr val="tx1"/>
                </a:solidFill>
                <a:latin typeface="Times New Roman" panose="02020603050405020304" pitchFamily="18" charset="0"/>
                <a:ea typeface="Calibri" panose="020F0502020204030204" pitchFamily="34" charset="0"/>
              </a:rPr>
              <a:t>tư</a:t>
            </a:r>
            <a:r>
              <a:rPr lang="en-US" dirty="0" smtClean="0">
                <a:solidFill>
                  <a:schemeClr val="tx1"/>
                </a:solidFill>
                <a:latin typeface="Times New Roman" panose="02020603050405020304" pitchFamily="18" charset="0"/>
                <a:ea typeface="Calibri" panose="020F0502020204030204" pitchFamily="34" charset="0"/>
              </a:rPr>
              <a:t> </a:t>
            </a:r>
            <a:r>
              <a:rPr lang="en-US" dirty="0" err="1" smtClean="0">
                <a:solidFill>
                  <a:schemeClr val="tx1"/>
                </a:solidFill>
                <a:latin typeface="Times New Roman" panose="02020603050405020304" pitchFamily="18" charset="0"/>
                <a:ea typeface="Calibri" panose="020F0502020204030204" pitchFamily="34" charset="0"/>
              </a:rPr>
              <a:t>vấn</a:t>
            </a:r>
            <a:r>
              <a:rPr lang="en-US" dirty="0" smtClean="0">
                <a:solidFill>
                  <a:schemeClr val="tx1"/>
                </a:solidFill>
                <a:latin typeface="Times New Roman" panose="02020603050405020304" pitchFamily="18" charset="0"/>
                <a:ea typeface="Calibri" panose="020F0502020204030204" pitchFamily="34" charset="0"/>
              </a:rPr>
              <a:t> </a:t>
            </a:r>
            <a:r>
              <a:rPr lang="en-US" dirty="0" err="1" smtClean="0">
                <a:solidFill>
                  <a:schemeClr val="tx1"/>
                </a:solidFill>
                <a:latin typeface="Times New Roman" panose="02020603050405020304" pitchFamily="18" charset="0"/>
                <a:ea typeface="Calibri" panose="020F0502020204030204" pitchFamily="34" charset="0"/>
              </a:rPr>
              <a:t>cho</a:t>
            </a:r>
            <a:r>
              <a:rPr lang="en-US" dirty="0" smtClean="0">
                <a:solidFill>
                  <a:schemeClr val="tx1"/>
                </a:solidFill>
                <a:latin typeface="Times New Roman" panose="02020603050405020304" pitchFamily="18" charset="0"/>
                <a:ea typeface="Calibri" panose="020F0502020204030204" pitchFamily="34" charset="0"/>
              </a:rPr>
              <a:t> </a:t>
            </a:r>
            <a:r>
              <a:rPr lang="en-US" dirty="0" err="1" smtClean="0">
                <a:solidFill>
                  <a:schemeClr val="tx1"/>
                </a:solidFill>
                <a:latin typeface="Times New Roman" panose="02020603050405020304" pitchFamily="18" charset="0"/>
                <a:ea typeface="Calibri" panose="020F0502020204030204" pitchFamily="34" charset="0"/>
              </a:rPr>
              <a:t>người</a:t>
            </a:r>
            <a:r>
              <a:rPr lang="en-US" dirty="0" smtClean="0">
                <a:solidFill>
                  <a:schemeClr val="tx1"/>
                </a:solidFill>
                <a:latin typeface="Times New Roman" panose="02020603050405020304" pitchFamily="18" charset="0"/>
                <a:ea typeface="Calibri" panose="020F0502020204030204" pitchFamily="34" charset="0"/>
              </a:rPr>
              <a:t> </a:t>
            </a:r>
            <a:r>
              <a:rPr lang="en-US" dirty="0" err="1" smtClean="0">
                <a:solidFill>
                  <a:schemeClr val="tx1"/>
                </a:solidFill>
                <a:latin typeface="Times New Roman" panose="02020603050405020304" pitchFamily="18" charset="0"/>
                <a:ea typeface="Calibri" panose="020F0502020204030204" pitchFamily="34" charset="0"/>
              </a:rPr>
              <a:t>dân</a:t>
            </a:r>
            <a:r>
              <a:rPr lang="en-US" dirty="0" smtClean="0">
                <a:solidFill>
                  <a:schemeClr val="tx1"/>
                </a:solidFill>
                <a:latin typeface="Times New Roman" panose="02020603050405020304" pitchFamily="18" charset="0"/>
                <a:ea typeface="Calibri" panose="020F0502020204030204" pitchFamily="34" charset="0"/>
              </a:rPr>
              <a:t>.</a:t>
            </a:r>
            <a:endParaRPr lang="en-US" dirty="0">
              <a:solidFill>
                <a:schemeClr val="tx1"/>
              </a:solidFill>
              <a:latin typeface="Times New Roman" panose="02020603050405020304" pitchFamily="18" charset="0"/>
              <a:ea typeface="Calibri" panose="020F0502020204030204" pitchFamily="34" charset="0"/>
            </a:endParaRPr>
          </a:p>
        </p:txBody>
      </p:sp>
      <p:grpSp>
        <p:nvGrpSpPr>
          <p:cNvPr id="53" name="Group 52">
            <a:extLst>
              <a:ext uri="{FF2B5EF4-FFF2-40B4-BE49-F238E27FC236}">
                <a16:creationId xmlns:a16="http://schemas.microsoft.com/office/drawing/2014/main" id="{F48DC775-4CC1-8C91-0337-C1F9806A5AB7}"/>
              </a:ext>
            </a:extLst>
          </p:cNvPr>
          <p:cNvGrpSpPr/>
          <p:nvPr/>
        </p:nvGrpSpPr>
        <p:grpSpPr>
          <a:xfrm rot="5400000">
            <a:off x="7004004" y="1657282"/>
            <a:ext cx="273139" cy="514687"/>
            <a:chOff x="1821527" y="1583388"/>
            <a:chExt cx="350031" cy="409470"/>
          </a:xfrm>
        </p:grpSpPr>
        <p:sp>
          <p:nvSpPr>
            <p:cNvPr id="54" name="Arrow: Right 53">
              <a:extLst>
                <a:ext uri="{FF2B5EF4-FFF2-40B4-BE49-F238E27FC236}">
                  <a16:creationId xmlns:a16="http://schemas.microsoft.com/office/drawing/2014/main" id="{E96BA53C-0383-86E9-8091-F8EC108DE51C}"/>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58" name="Arrow: Right 4">
              <a:extLst>
                <a:ext uri="{FF2B5EF4-FFF2-40B4-BE49-F238E27FC236}">
                  <a16:creationId xmlns:a16="http://schemas.microsoft.com/office/drawing/2014/main" id="{DCDE174B-3248-134E-7843-1705C31F43A0}"/>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sp>
        <p:nvSpPr>
          <p:cNvPr id="2" name="Rectangle 1"/>
          <p:cNvSpPr/>
          <p:nvPr/>
        </p:nvSpPr>
        <p:spPr>
          <a:xfrm>
            <a:off x="825384" y="5844317"/>
            <a:ext cx="10796353" cy="501417"/>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b="1" dirty="0">
                <a:solidFill>
                  <a:schemeClr val="tx1"/>
                </a:solidFill>
                <a:latin typeface="+mj-lt"/>
              </a:rPr>
              <a:t>Thời gian và hình thức tổ </a:t>
            </a:r>
            <a:r>
              <a:rPr lang="vi-VN" b="1" dirty="0" smtClean="0">
                <a:solidFill>
                  <a:schemeClr val="tx1"/>
                </a:solidFill>
                <a:latin typeface="+mj-lt"/>
              </a:rPr>
              <a:t>chức: </a:t>
            </a:r>
            <a:r>
              <a:rPr lang="vi-VN" b="1" dirty="0">
                <a:solidFill>
                  <a:schemeClr val="tx1"/>
                </a:solidFill>
                <a:latin typeface="+mj-lt"/>
              </a:rPr>
              <a:t>Do các địa phương chủ động quyết định căn </a:t>
            </a:r>
            <a:r>
              <a:rPr lang="vi-VN" b="1">
                <a:solidFill>
                  <a:schemeClr val="tx1"/>
                </a:solidFill>
                <a:latin typeface="+mj-lt"/>
              </a:rPr>
              <a:t>cứ </a:t>
            </a:r>
            <a:r>
              <a:rPr lang="en-US" b="1" smtClean="0">
                <a:solidFill>
                  <a:schemeClr val="tx1"/>
                </a:solidFill>
                <a:latin typeface="+mj-lt"/>
              </a:rPr>
              <a:t>đi</a:t>
            </a:r>
            <a:r>
              <a:rPr lang="vi-VN" b="1" smtClean="0">
                <a:solidFill>
                  <a:schemeClr val="tx1"/>
                </a:solidFill>
                <a:latin typeface="+mj-lt"/>
              </a:rPr>
              <a:t>ều </a:t>
            </a:r>
            <a:r>
              <a:rPr lang="vi-VN" b="1" dirty="0">
                <a:solidFill>
                  <a:schemeClr val="tx1"/>
                </a:solidFill>
                <a:latin typeface="+mj-lt"/>
              </a:rPr>
              <a:t>kiện thực tế</a:t>
            </a:r>
            <a:endParaRPr lang="en-US" b="1" dirty="0">
              <a:solidFill>
                <a:schemeClr val="tx1"/>
              </a:solidFill>
              <a:latin typeface="+mj-lt"/>
            </a:endParaRPr>
          </a:p>
        </p:txBody>
      </p:sp>
    </p:spTree>
    <p:extLst>
      <p:ext uri="{BB962C8B-B14F-4D97-AF65-F5344CB8AC3E}">
        <p14:creationId xmlns:p14="http://schemas.microsoft.com/office/powerpoint/2010/main" val="189731985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4">
            <a:extLst>
              <a:ext uri="{FF2B5EF4-FFF2-40B4-BE49-F238E27FC236}">
                <a16:creationId xmlns:a16="http://schemas.microsoft.com/office/drawing/2014/main" id="{C0AA79C7-35E9-13F0-2FC7-3DE3C717EF75}"/>
              </a:ext>
            </a:extLst>
          </p:cNvPr>
          <p:cNvSpPr/>
          <p:nvPr/>
        </p:nvSpPr>
        <p:spPr>
          <a:xfrm>
            <a:off x="935664" y="2568669"/>
            <a:ext cx="10292317" cy="2003331"/>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r>
              <a:rPr lang="en-US" sz="2500" b="1" dirty="0" smtClean="0">
                <a:solidFill>
                  <a:schemeClr val="tx1"/>
                </a:solidFill>
                <a:latin typeface="Times New Roman" pitchFamily="18" charset="0"/>
                <a:cs typeface="Times New Roman" pitchFamily="18" charset="0"/>
              </a:rPr>
              <a:t>1. </a:t>
            </a:r>
            <a:r>
              <a:rPr lang="vi-VN" sz="2500" b="1" dirty="0" smtClean="0">
                <a:solidFill>
                  <a:schemeClr val="tx1"/>
                </a:solidFill>
                <a:latin typeface="Times New Roman" pitchFamily="18" charset="0"/>
                <a:cs typeface="Times New Roman" pitchFamily="18" charset="0"/>
              </a:rPr>
              <a:t>Chi </a:t>
            </a:r>
            <a:r>
              <a:rPr lang="vi-VN" sz="2500" b="1" dirty="0">
                <a:solidFill>
                  <a:schemeClr val="tx1"/>
                </a:solidFill>
                <a:latin typeface="Times New Roman" pitchFamily="18" charset="0"/>
                <a:cs typeface="Times New Roman" pitchFamily="18" charset="0"/>
              </a:rPr>
              <a:t>bồi </a:t>
            </a:r>
            <a:r>
              <a:rPr lang="en-US" sz="2500" b="1" dirty="0" err="1">
                <a:solidFill>
                  <a:schemeClr val="tx1"/>
                </a:solidFill>
                <a:latin typeface="Times New Roman" pitchFamily="18" charset="0"/>
                <a:cs typeface="Times New Roman" pitchFamily="18" charset="0"/>
              </a:rPr>
              <a:t>dưỡng</a:t>
            </a:r>
            <a:r>
              <a:rPr lang="vi-VN" sz="2500" b="1" dirty="0">
                <a:solidFill>
                  <a:schemeClr val="tx1"/>
                </a:solidFill>
                <a:latin typeface="Times New Roman" pitchFamily="18" charset="0"/>
                <a:cs typeface="Times New Roman" pitchFamily="18" charset="0"/>
              </a:rPr>
              <a:t>, tập huấn kiến thức, kỹ năng số và an toàn thông tin cho cán bộ cấp xã; phổ bi</a:t>
            </a:r>
            <a:r>
              <a:rPr lang="en-US" sz="2500" b="1" dirty="0">
                <a:solidFill>
                  <a:schemeClr val="tx1"/>
                </a:solidFill>
                <a:latin typeface="Times New Roman" pitchFamily="18" charset="0"/>
                <a:cs typeface="Times New Roman" pitchFamily="18" charset="0"/>
              </a:rPr>
              <a:t>ế</a:t>
            </a:r>
            <a:r>
              <a:rPr lang="vi-VN" sz="2500" b="1" dirty="0">
                <a:solidFill>
                  <a:schemeClr val="tx1"/>
                </a:solidFill>
                <a:latin typeface="Times New Roman" pitchFamily="18" charset="0"/>
                <a:cs typeface="Times New Roman" pitchFamily="18" charset="0"/>
              </a:rPr>
              <a:t>n kiến thức, nâng cao kỹ năng số và năng lực tiếp cận thông tin cho người dân nông thôn theo hướng dẫn của Bộ Thôn</a:t>
            </a:r>
            <a:r>
              <a:rPr lang="en-US" sz="2500" b="1" dirty="0">
                <a:solidFill>
                  <a:schemeClr val="tx1"/>
                </a:solidFill>
                <a:latin typeface="Times New Roman" pitchFamily="18" charset="0"/>
                <a:cs typeface="Times New Roman" pitchFamily="18" charset="0"/>
              </a:rPr>
              <a:t>g </a:t>
            </a:r>
            <a:r>
              <a:rPr lang="vi-VN" sz="2500" b="1" dirty="0">
                <a:solidFill>
                  <a:schemeClr val="tx1"/>
                </a:solidFill>
                <a:latin typeface="Times New Roman" pitchFamily="18" charset="0"/>
                <a:cs typeface="Times New Roman" pitchFamily="18" charset="0"/>
              </a:rPr>
              <a:t>tin </a:t>
            </a:r>
            <a:r>
              <a:rPr lang="vi-VN" sz="2500" b="1">
                <a:solidFill>
                  <a:schemeClr val="tx1"/>
                </a:solidFill>
                <a:latin typeface="Times New Roman" pitchFamily="18" charset="0"/>
                <a:cs typeface="Times New Roman" pitchFamily="18" charset="0"/>
              </a:rPr>
              <a:t>và </a:t>
            </a:r>
            <a:r>
              <a:rPr lang="en-US" sz="2500" b="1">
                <a:solidFill>
                  <a:schemeClr val="tx1"/>
                </a:solidFill>
                <a:latin typeface="Times New Roman" pitchFamily="18" charset="0"/>
                <a:cs typeface="Times New Roman" pitchFamily="18" charset="0"/>
              </a:rPr>
              <a:t>T</a:t>
            </a:r>
            <a:r>
              <a:rPr lang="vi-VN" sz="2500" b="1" smtClean="0">
                <a:solidFill>
                  <a:schemeClr val="tx1"/>
                </a:solidFill>
                <a:latin typeface="Times New Roman" pitchFamily="18" charset="0"/>
                <a:cs typeface="Times New Roman" pitchFamily="18" charset="0"/>
              </a:rPr>
              <a:t>ruyền </a:t>
            </a:r>
            <a:r>
              <a:rPr lang="vi-VN" sz="2500" b="1" dirty="0">
                <a:solidFill>
                  <a:schemeClr val="tx1"/>
                </a:solidFill>
                <a:latin typeface="Times New Roman" pitchFamily="18" charset="0"/>
                <a:cs typeface="Times New Roman" pitchFamily="18" charset="0"/>
              </a:rPr>
              <a:t>thông. </a:t>
            </a:r>
            <a:r>
              <a:rPr lang="vi-VN" sz="2500" b="1" dirty="0" smtClean="0">
                <a:solidFill>
                  <a:schemeClr val="tx1"/>
                </a:solidFill>
                <a:latin typeface="Times New Roman" pitchFamily="18" charset="0"/>
                <a:cs typeface="Times New Roman" pitchFamily="18" charset="0"/>
              </a:rPr>
              <a:t>Nội </a:t>
            </a:r>
            <a:r>
              <a:rPr lang="vi-VN" sz="2500" b="1" dirty="0">
                <a:solidFill>
                  <a:schemeClr val="tx1"/>
                </a:solidFill>
                <a:latin typeface="Times New Roman" pitchFamily="18" charset="0"/>
                <a:cs typeface="Times New Roman" pitchFamily="18" charset="0"/>
              </a:rPr>
              <a:t>dung và mức chi thực hiện </a:t>
            </a:r>
            <a:r>
              <a:rPr lang="vi-VN" sz="2500" b="1" dirty="0" smtClean="0">
                <a:solidFill>
                  <a:schemeClr val="tx1"/>
                </a:solidFill>
                <a:latin typeface="Times New Roman" pitchFamily="18" charset="0"/>
                <a:cs typeface="Times New Roman" pitchFamily="18" charset="0"/>
              </a:rPr>
              <a:t>theo </a:t>
            </a:r>
            <a:r>
              <a:rPr lang="vi-VN" sz="2500" b="1" dirty="0">
                <a:solidFill>
                  <a:schemeClr val="tx1"/>
                </a:solidFill>
                <a:latin typeface="Times New Roman" pitchFamily="18" charset="0"/>
                <a:cs typeface="Times New Roman" pitchFamily="18" charset="0"/>
              </a:rPr>
              <a:t>quy định tại khoản 1 Điều 5 Thông tư </a:t>
            </a:r>
            <a:r>
              <a:rPr lang="vi-VN" sz="2500" b="1" dirty="0" smtClean="0">
                <a:solidFill>
                  <a:schemeClr val="tx1"/>
                </a:solidFill>
                <a:latin typeface="Times New Roman" pitchFamily="18" charset="0"/>
                <a:cs typeface="Times New Roman" pitchFamily="18" charset="0"/>
              </a:rPr>
              <a:t>này</a:t>
            </a:r>
            <a:r>
              <a:rPr lang="en-US" sz="2500" b="1" dirty="0" smtClean="0">
                <a:solidFill>
                  <a:schemeClr val="tx1"/>
                </a:solidFill>
                <a:latin typeface="Times New Roman" pitchFamily="18" charset="0"/>
                <a:cs typeface="Times New Roman" pitchFamily="18" charset="0"/>
              </a:rPr>
              <a:t>. </a:t>
            </a:r>
          </a:p>
          <a:p>
            <a:pPr algn="just"/>
            <a:endParaRPr lang="en-US" sz="2500" i="1" dirty="0">
              <a:solidFill>
                <a:schemeClr val="tx1"/>
              </a:solidFill>
              <a:latin typeface="Times New Roman" pitchFamily="18" charset="0"/>
              <a:cs typeface="Times New Roman" pitchFamily="18" charset="0"/>
            </a:endParaRPr>
          </a:p>
          <a:p>
            <a:pPr algn="ctr"/>
            <a:endParaRPr lang="en-US" sz="2500" dirty="0">
              <a:solidFill>
                <a:schemeClr val="tx1"/>
              </a:solidFill>
              <a:effectLst/>
              <a:latin typeface="Times New Roman" panose="02020603050405020304" pitchFamily="18" charset="0"/>
              <a:ea typeface="Calibri" panose="020F0502020204030204" pitchFamily="34" charset="0"/>
              <a:cs typeface="Times New Roman" pitchFamily="18" charset="0"/>
            </a:endParaRPr>
          </a:p>
          <a:p>
            <a:pPr algn="ctr"/>
            <a:endParaRPr lang="en-US" dirty="0">
              <a:solidFill>
                <a:schemeClr val="tx1"/>
              </a:solidFill>
              <a:latin typeface="Times New Roman" panose="02020603050405020304" pitchFamily="18" charset="0"/>
              <a:cs typeface="Times New Roman" panose="02020603050405020304" pitchFamily="18" charset="0"/>
            </a:endParaRPr>
          </a:p>
        </p:txBody>
      </p:sp>
      <p:sp>
        <p:nvSpPr>
          <p:cNvPr id="2" name="Rectangle 1"/>
          <p:cNvSpPr/>
          <p:nvPr/>
        </p:nvSpPr>
        <p:spPr>
          <a:xfrm>
            <a:off x="935663" y="1860940"/>
            <a:ext cx="7737282" cy="558307"/>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b="1" dirty="0" err="1" smtClean="0">
                <a:solidFill>
                  <a:schemeClr val="tx1"/>
                </a:solidFill>
                <a:latin typeface="Times New Roman" panose="02020603050405020304" pitchFamily="18" charset="0"/>
                <a:cs typeface="Times New Roman" panose="02020603050405020304" pitchFamily="18" charset="0"/>
              </a:rPr>
              <a:t>Khoản</a:t>
            </a:r>
            <a:r>
              <a:rPr lang="en-US" sz="2500" b="1" dirty="0" smtClean="0">
                <a:solidFill>
                  <a:schemeClr val="tx1"/>
                </a:solidFill>
                <a:latin typeface="Times New Roman" panose="02020603050405020304" pitchFamily="18" charset="0"/>
                <a:cs typeface="Times New Roman" panose="02020603050405020304" pitchFamily="18" charset="0"/>
              </a:rPr>
              <a:t> 1 </a:t>
            </a:r>
            <a:r>
              <a:rPr lang="vi-VN" sz="2500" b="1" dirty="0" smtClean="0">
                <a:solidFill>
                  <a:schemeClr val="tx1"/>
                </a:solidFill>
                <a:latin typeface="Times New Roman" panose="02020603050405020304" pitchFamily="18" charset="0"/>
                <a:cs typeface="Times New Roman" panose="02020603050405020304" pitchFamily="18" charset="0"/>
              </a:rPr>
              <a:t>Điều 33</a:t>
            </a:r>
            <a:r>
              <a:rPr lang="en-US" sz="2500" b="1" dirty="0" smtClean="0">
                <a:solidFill>
                  <a:schemeClr val="tx1"/>
                </a:solidFill>
                <a:latin typeface="Times New Roman" panose="02020603050405020304" pitchFamily="18" charset="0"/>
                <a:cs typeface="Times New Roman" panose="02020603050405020304" pitchFamily="18" charset="0"/>
              </a:rPr>
              <a:t> </a:t>
            </a:r>
            <a:r>
              <a:rPr lang="en-US" sz="2500" b="1" dirty="0" err="1" smtClean="0">
                <a:solidFill>
                  <a:schemeClr val="tx1"/>
                </a:solidFill>
                <a:latin typeface="Times New Roman" panose="02020603050405020304" pitchFamily="18" charset="0"/>
                <a:cs typeface="Times New Roman" panose="02020603050405020304" pitchFamily="18" charset="0"/>
              </a:rPr>
              <a:t>Thông</a:t>
            </a:r>
            <a:r>
              <a:rPr lang="en-US" sz="2500" b="1" dirty="0" smtClean="0">
                <a:solidFill>
                  <a:schemeClr val="tx1"/>
                </a:solidFill>
                <a:latin typeface="Times New Roman" panose="02020603050405020304" pitchFamily="18" charset="0"/>
                <a:cs typeface="Times New Roman" panose="02020603050405020304" pitchFamily="18" charset="0"/>
              </a:rPr>
              <a:t> </a:t>
            </a:r>
            <a:r>
              <a:rPr lang="en-US" sz="2500" b="1" dirty="0" err="1" smtClean="0">
                <a:solidFill>
                  <a:schemeClr val="tx1"/>
                </a:solidFill>
                <a:latin typeface="Times New Roman" panose="02020603050405020304" pitchFamily="18" charset="0"/>
                <a:cs typeface="Times New Roman" panose="02020603050405020304" pitchFamily="18" charset="0"/>
              </a:rPr>
              <a:t>tiw</a:t>
            </a:r>
            <a:r>
              <a:rPr lang="en-US" sz="2500" b="1" dirty="0" smtClean="0">
                <a:solidFill>
                  <a:schemeClr val="tx1"/>
                </a:solidFill>
                <a:latin typeface="Times New Roman" panose="02020603050405020304" pitchFamily="18" charset="0"/>
                <a:cs typeface="Times New Roman" panose="02020603050405020304" pitchFamily="18" charset="0"/>
              </a:rPr>
              <a:t> </a:t>
            </a:r>
            <a:r>
              <a:rPr lang="en-US" sz="2500" b="1" dirty="0" err="1" smtClean="0">
                <a:solidFill>
                  <a:schemeClr val="tx1"/>
                </a:solidFill>
                <a:latin typeface="Times New Roman" panose="02020603050405020304" pitchFamily="18" charset="0"/>
                <a:cs typeface="Times New Roman" panose="02020603050405020304" pitchFamily="18" charset="0"/>
              </a:rPr>
              <a:t>số</a:t>
            </a:r>
            <a:r>
              <a:rPr lang="en-US" sz="2500" b="1" dirty="0" smtClean="0">
                <a:solidFill>
                  <a:schemeClr val="tx1"/>
                </a:solidFill>
                <a:latin typeface="Times New Roman" panose="02020603050405020304" pitchFamily="18" charset="0"/>
                <a:cs typeface="Times New Roman" panose="02020603050405020304" pitchFamily="18" charset="0"/>
              </a:rPr>
              <a:t> 53/2022/TT-BTC</a:t>
            </a:r>
            <a:endParaRPr lang="en-US" sz="2500" b="1" dirty="0">
              <a:solidFill>
                <a:schemeClr val="tx1"/>
              </a:solidFill>
              <a:latin typeface="Times New Roman" panose="02020603050405020304" pitchFamily="18" charset="0"/>
              <a:cs typeface="Times New Roman" panose="02020603050405020304" pitchFamily="18" charset="0"/>
            </a:endParaRPr>
          </a:p>
        </p:txBody>
      </p:sp>
      <p:sp>
        <p:nvSpPr>
          <p:cNvPr id="10" name="Title 68">
            <a:extLst>
              <a:ext uri="{FF2B5EF4-FFF2-40B4-BE49-F238E27FC236}">
                <a16:creationId xmlns:a16="http://schemas.microsoft.com/office/drawing/2014/main" id="{100430C7-6B68-C702-F511-12150BB1522F}"/>
              </a:ext>
            </a:extLst>
          </p:cNvPr>
          <p:cNvSpPr txBox="1">
            <a:spLocks/>
          </p:cNvSpPr>
          <p:nvPr/>
        </p:nvSpPr>
        <p:spPr>
          <a:xfrm>
            <a:off x="3207809" y="675698"/>
            <a:ext cx="5950045" cy="585063"/>
          </a:xfrm>
          <a:prstGeom prst="rect">
            <a:avLst/>
          </a:prstGeom>
          <a:solidFill>
            <a:schemeClr val="accent4">
              <a:lumMod val="20000"/>
              <a:lumOff val="80000"/>
            </a:schemeClr>
          </a:solidFill>
          <a:ln>
            <a:solidFill>
              <a:schemeClr val="accent1"/>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500" b="1" dirty="0" err="1" smtClean="0">
                <a:latin typeface="Times New Roman" pitchFamily="18" charset="0"/>
                <a:cs typeface="Times New Roman" pitchFamily="18" charset="0"/>
              </a:rPr>
              <a:t>Quản</a:t>
            </a:r>
            <a:r>
              <a:rPr lang="en-US" sz="2500" b="1" dirty="0" smtClean="0">
                <a:latin typeface="Times New Roman" pitchFamily="18" charset="0"/>
                <a:cs typeface="Times New Roman" pitchFamily="18" charset="0"/>
              </a:rPr>
              <a:t> </a:t>
            </a:r>
            <a:r>
              <a:rPr lang="en-US" sz="2500" b="1" dirty="0" err="1" smtClean="0">
                <a:latin typeface="Times New Roman" pitchFamily="18" charset="0"/>
                <a:cs typeface="Times New Roman" pitchFamily="18" charset="0"/>
              </a:rPr>
              <a:t>lý</a:t>
            </a:r>
            <a:r>
              <a:rPr lang="en-US" sz="2500" b="1" dirty="0" smtClean="0">
                <a:latin typeface="Times New Roman" pitchFamily="18" charset="0"/>
                <a:cs typeface="Times New Roman" pitchFamily="18" charset="0"/>
              </a:rPr>
              <a:t> </a:t>
            </a:r>
            <a:r>
              <a:rPr lang="en-US" sz="2500" b="1" dirty="0" err="1" smtClean="0">
                <a:latin typeface="Times New Roman" pitchFamily="18" charset="0"/>
                <a:cs typeface="Times New Roman" pitchFamily="18" charset="0"/>
              </a:rPr>
              <a:t>tài</a:t>
            </a:r>
            <a:r>
              <a:rPr lang="en-US" sz="2500" b="1" dirty="0" smtClean="0">
                <a:latin typeface="Times New Roman" pitchFamily="18" charset="0"/>
                <a:cs typeface="Times New Roman" pitchFamily="18" charset="0"/>
              </a:rPr>
              <a:t> </a:t>
            </a:r>
            <a:r>
              <a:rPr lang="en-US" sz="2500" b="1" dirty="0" err="1" smtClean="0">
                <a:latin typeface="Times New Roman" pitchFamily="18" charset="0"/>
                <a:cs typeface="Times New Roman" pitchFamily="18" charset="0"/>
              </a:rPr>
              <a:t>chính</a:t>
            </a:r>
            <a:r>
              <a:rPr lang="en-US" sz="2500" b="1" dirty="0" smtClean="0">
                <a:latin typeface="Times New Roman" pitchFamily="18" charset="0"/>
                <a:cs typeface="Times New Roman" pitchFamily="18" charset="0"/>
              </a:rPr>
              <a:t> </a:t>
            </a:r>
            <a:r>
              <a:rPr lang="en-US" sz="2500" b="1" dirty="0" err="1" smtClean="0">
                <a:latin typeface="Times New Roman" pitchFamily="18" charset="0"/>
                <a:cs typeface="Times New Roman" pitchFamily="18" charset="0"/>
              </a:rPr>
              <a:t>thực</a:t>
            </a:r>
            <a:r>
              <a:rPr lang="en-US" sz="2500" b="1" dirty="0" smtClean="0">
                <a:latin typeface="Times New Roman" pitchFamily="18" charset="0"/>
                <a:cs typeface="Times New Roman" pitchFamily="18" charset="0"/>
              </a:rPr>
              <a:t> </a:t>
            </a:r>
            <a:r>
              <a:rPr lang="en-US" sz="2500" b="1" dirty="0" err="1" smtClean="0">
                <a:latin typeface="Times New Roman" pitchFamily="18" charset="0"/>
                <a:cs typeface="Times New Roman" pitchFamily="18" charset="0"/>
              </a:rPr>
              <a:t>hiện</a:t>
            </a:r>
            <a:r>
              <a:rPr lang="en-US" sz="2500" b="1" dirty="0" smtClean="0">
                <a:latin typeface="Times New Roman" pitchFamily="18" charset="0"/>
                <a:cs typeface="Times New Roman" pitchFamily="18" charset="0"/>
              </a:rPr>
              <a:t> </a:t>
            </a:r>
            <a:r>
              <a:rPr lang="en-US" sz="2500" b="1" dirty="0" err="1" smtClean="0">
                <a:latin typeface="Times New Roman" pitchFamily="18" charset="0"/>
                <a:cs typeface="Times New Roman" pitchFamily="18" charset="0"/>
              </a:rPr>
              <a:t>nhiệm</a:t>
            </a:r>
            <a:r>
              <a:rPr lang="en-US" sz="2500" b="1" dirty="0" smtClean="0">
                <a:latin typeface="Times New Roman" pitchFamily="18" charset="0"/>
                <a:cs typeface="Times New Roman" pitchFamily="18" charset="0"/>
              </a:rPr>
              <a:t> </a:t>
            </a:r>
            <a:r>
              <a:rPr lang="en-US" sz="2500" b="1" dirty="0" err="1">
                <a:latin typeface="Times New Roman" pitchFamily="18" charset="0"/>
                <a:cs typeface="Times New Roman" pitchFamily="18" charset="0"/>
              </a:rPr>
              <a:t>vụ</a:t>
            </a:r>
            <a:r>
              <a:rPr lang="en-US" sz="2500" b="1" dirty="0">
                <a:latin typeface="Times New Roman" pitchFamily="18" charset="0"/>
                <a:cs typeface="Times New Roman" pitchFamily="18" charset="0"/>
              </a:rPr>
              <a:t> 4,5</a:t>
            </a:r>
            <a:r>
              <a:rPr lang="en-US" sz="2500" b="1" dirty="0" smtClean="0">
                <a:latin typeface="Times New Roman" pitchFamily="18" charset="0"/>
                <a:cs typeface="Times New Roman" pitchFamily="18" charset="0"/>
              </a:rPr>
              <a:t>:</a:t>
            </a:r>
            <a:endParaRPr lang="en-US" sz="2500" b="1" dirty="0"/>
          </a:p>
        </p:txBody>
      </p:sp>
    </p:spTree>
    <p:extLst>
      <p:ext uri="{BB962C8B-B14F-4D97-AF65-F5344CB8AC3E}">
        <p14:creationId xmlns:p14="http://schemas.microsoft.com/office/powerpoint/2010/main" val="231914681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D5F0FCF-F3D0-EB49-3F54-271E741C8AB6}"/>
              </a:ext>
            </a:extLst>
          </p:cNvPr>
          <p:cNvSpPr/>
          <p:nvPr/>
        </p:nvSpPr>
        <p:spPr>
          <a:xfrm>
            <a:off x="54002" y="1671847"/>
            <a:ext cx="1372208" cy="521562"/>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tx1"/>
                </a:solidFill>
                <a:latin typeface="Times New Roman" panose="02020603050405020304" pitchFamily="18" charset="0"/>
                <a:cs typeface="Times New Roman" panose="02020603050405020304" pitchFamily="18" charset="0"/>
              </a:rPr>
              <a:t>1. </a:t>
            </a:r>
            <a:r>
              <a:rPr lang="en-US" sz="2000" b="1" dirty="0" err="1">
                <a:solidFill>
                  <a:schemeClr val="tx1"/>
                </a:solidFill>
                <a:latin typeface="Times New Roman" panose="02020603050405020304" pitchFamily="18" charset="0"/>
                <a:cs typeface="Times New Roman" panose="02020603050405020304" pitchFamily="18" charset="0"/>
              </a:rPr>
              <a:t>Mục</a:t>
            </a:r>
            <a:r>
              <a:rPr lang="en-US" sz="2000"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tiêu</a:t>
            </a:r>
            <a:endParaRPr lang="en-US" b="1" dirty="0">
              <a:solidFill>
                <a:schemeClr val="tx1"/>
              </a:solidFill>
              <a:latin typeface="Times New Roman" panose="02020603050405020304" pitchFamily="18" charset="0"/>
              <a:cs typeface="Times New Roman" panose="02020603050405020304" pitchFamily="18" charset="0"/>
            </a:endParaRPr>
          </a:p>
        </p:txBody>
      </p:sp>
      <p:sp>
        <p:nvSpPr>
          <p:cNvPr id="17" name="Rectangle 16">
            <a:extLst>
              <a:ext uri="{FF2B5EF4-FFF2-40B4-BE49-F238E27FC236}">
                <a16:creationId xmlns:a16="http://schemas.microsoft.com/office/drawing/2014/main" id="{55661087-1740-23B5-8ACE-C794AA32DFCE}"/>
              </a:ext>
            </a:extLst>
          </p:cNvPr>
          <p:cNvSpPr/>
          <p:nvPr/>
        </p:nvSpPr>
        <p:spPr>
          <a:xfrm>
            <a:off x="149559" y="2522779"/>
            <a:ext cx="1181095" cy="367482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indent="360045" algn="ctr">
              <a:lnSpc>
                <a:spcPct val="120000"/>
              </a:lnSpc>
              <a:spcBef>
                <a:spcPts val="600"/>
              </a:spcBef>
              <a:spcAft>
                <a:spcPts val="0"/>
              </a:spcAft>
            </a:pPr>
            <a:r>
              <a:rPr lang="en-US" sz="1800" dirty="0" err="1">
                <a:solidFill>
                  <a:srgbClr val="000000"/>
                </a:solidFill>
                <a:effectLst/>
                <a:latin typeface="Times New Roman" panose="02020603050405020304" pitchFamily="18" charset="0"/>
                <a:ea typeface="Calibri" panose="020F0502020204030204" pitchFamily="34" charset="0"/>
              </a:rPr>
              <a:t>Đến</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năm</a:t>
            </a:r>
            <a:r>
              <a:rPr lang="en-US" sz="1800" dirty="0">
                <a:solidFill>
                  <a:srgbClr val="000000"/>
                </a:solidFill>
                <a:effectLst/>
                <a:latin typeface="Times New Roman" panose="02020603050405020304" pitchFamily="18" charset="0"/>
                <a:ea typeface="Calibri" panose="020F0502020204030204" pitchFamily="34" charset="0"/>
              </a:rPr>
              <a:t> 2025 </a:t>
            </a:r>
            <a:r>
              <a:rPr lang="en-US" sz="1800" dirty="0" err="1">
                <a:solidFill>
                  <a:srgbClr val="000000"/>
                </a:solidFill>
                <a:effectLst/>
                <a:latin typeface="Times New Roman" panose="02020603050405020304" pitchFamily="18" charset="0"/>
                <a:ea typeface="Calibri" panose="020F0502020204030204" pitchFamily="34" charset="0"/>
              </a:rPr>
              <a:t>mỗi</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hộ</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gia</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đình</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cơ</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quan</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tổ</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chức</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khu</a:t>
            </a:r>
            <a:r>
              <a:rPr lang="en-US" sz="1800" dirty="0">
                <a:solidFill>
                  <a:srgbClr val="000000"/>
                </a:solidFill>
                <a:effectLst/>
                <a:latin typeface="Times New Roman" panose="02020603050405020304" pitchFamily="18" charset="0"/>
                <a:ea typeface="Calibri" panose="020F0502020204030204" pitchFamily="34" charset="0"/>
              </a:rPr>
              <a:t> di </a:t>
            </a:r>
            <a:r>
              <a:rPr lang="en-US" sz="1800" dirty="0" err="1">
                <a:solidFill>
                  <a:srgbClr val="000000"/>
                </a:solidFill>
                <a:effectLst/>
                <a:latin typeface="Times New Roman" panose="02020603050405020304" pitchFamily="18" charset="0"/>
                <a:ea typeface="Calibri" panose="020F0502020204030204" pitchFamily="34" charset="0"/>
              </a:rPr>
              <a:t>tích</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được</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thông</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báo</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gắn</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biển</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địa</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chỉ</a:t>
            </a:r>
            <a:endParaRPr lang="en-US"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3" name="Rectangle 22">
            <a:extLst>
              <a:ext uri="{FF2B5EF4-FFF2-40B4-BE49-F238E27FC236}">
                <a16:creationId xmlns:a16="http://schemas.microsoft.com/office/drawing/2014/main" id="{2E687B1B-388E-F653-7947-A14D7370AB45}"/>
              </a:ext>
            </a:extLst>
          </p:cNvPr>
          <p:cNvSpPr/>
          <p:nvPr/>
        </p:nvSpPr>
        <p:spPr>
          <a:xfrm>
            <a:off x="1587088" y="1671847"/>
            <a:ext cx="7037836" cy="505775"/>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Times New Roman" panose="02020603050405020304" pitchFamily="18" charset="0"/>
                <a:cs typeface="Times New Roman" panose="02020603050405020304" pitchFamily="18" charset="0"/>
              </a:rPr>
              <a:t>2.Nội dung </a:t>
            </a:r>
            <a:r>
              <a:rPr lang="en-US" b="1" dirty="0" err="1">
                <a:solidFill>
                  <a:schemeClr val="tx1"/>
                </a:solidFill>
                <a:latin typeface="Times New Roman" panose="02020603050405020304" pitchFamily="18" charset="0"/>
                <a:cs typeface="Times New Roman" panose="02020603050405020304" pitchFamily="18" charset="0"/>
              </a:rPr>
              <a:t>thực</a:t>
            </a: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hiện</a:t>
            </a:r>
            <a:endParaRPr lang="en-US" b="1" dirty="0">
              <a:solidFill>
                <a:schemeClr val="tx1"/>
              </a:solidFill>
              <a:latin typeface="Times New Roman" panose="02020603050405020304" pitchFamily="18" charset="0"/>
              <a:cs typeface="Times New Roman" panose="02020603050405020304" pitchFamily="18" charset="0"/>
            </a:endParaRPr>
          </a:p>
        </p:txBody>
      </p:sp>
      <p:sp>
        <p:nvSpPr>
          <p:cNvPr id="35" name="Rectangle 34">
            <a:extLst>
              <a:ext uri="{FF2B5EF4-FFF2-40B4-BE49-F238E27FC236}">
                <a16:creationId xmlns:a16="http://schemas.microsoft.com/office/drawing/2014/main" id="{C0AA79C7-35E9-13F0-2FC7-3DE3C717EF75}"/>
              </a:ext>
            </a:extLst>
          </p:cNvPr>
          <p:cNvSpPr/>
          <p:nvPr/>
        </p:nvSpPr>
        <p:spPr>
          <a:xfrm>
            <a:off x="1388625" y="2546333"/>
            <a:ext cx="1614900" cy="397915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1800" dirty="0">
                <a:solidFill>
                  <a:srgbClr val="000000"/>
                </a:solidFill>
                <a:effectLst/>
                <a:latin typeface="Times New Roman" panose="02020603050405020304" pitchFamily="18" charset="0"/>
                <a:ea typeface="Calibri" panose="020F0502020204030204" pitchFamily="34" charset="0"/>
              </a:rPr>
              <a:t>a) XD </a:t>
            </a:r>
            <a:r>
              <a:rPr lang="en-US" sz="1800" dirty="0" err="1">
                <a:solidFill>
                  <a:srgbClr val="000000"/>
                </a:solidFill>
                <a:effectLst/>
                <a:latin typeface="Times New Roman" panose="02020603050405020304" pitchFamily="18" charset="0"/>
                <a:ea typeface="Calibri" panose="020F0502020204030204" pitchFamily="34" charset="0"/>
              </a:rPr>
              <a:t>hệ</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thống</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smtClean="0">
                <a:solidFill>
                  <a:srgbClr val="000000"/>
                </a:solidFill>
                <a:effectLst/>
                <a:latin typeface="Times New Roman" panose="02020603050405020304" pitchFamily="18" charset="0"/>
                <a:ea typeface="Calibri" panose="020F0502020204030204" pitchFamily="34" charset="0"/>
              </a:rPr>
              <a:t>Hạ</a:t>
            </a:r>
            <a:r>
              <a:rPr lang="en-US" sz="1800" dirty="0" smtClean="0">
                <a:solidFill>
                  <a:srgbClr val="000000"/>
                </a:solidFill>
                <a:effectLst/>
                <a:latin typeface="Times New Roman" panose="02020603050405020304" pitchFamily="18" charset="0"/>
                <a:ea typeface="Calibri" panose="020F0502020204030204" pitchFamily="34" charset="0"/>
              </a:rPr>
              <a:t> </a:t>
            </a:r>
            <a:r>
              <a:rPr lang="en-US" sz="1800" dirty="0" err="1" smtClean="0">
                <a:solidFill>
                  <a:srgbClr val="000000"/>
                </a:solidFill>
                <a:effectLst/>
                <a:latin typeface="Times New Roman" panose="02020603050405020304" pitchFamily="18" charset="0"/>
                <a:ea typeface="Calibri" panose="020F0502020204030204" pitchFamily="34" charset="0"/>
              </a:rPr>
              <a:t>tầng</a:t>
            </a:r>
            <a:r>
              <a:rPr lang="en-US" sz="1800" dirty="0" smtClean="0">
                <a:solidFill>
                  <a:srgbClr val="000000"/>
                </a:solidFill>
                <a:effectLst/>
                <a:latin typeface="Times New Roman" panose="02020603050405020304" pitchFamily="18" charset="0"/>
                <a:ea typeface="Calibri" panose="020F0502020204030204" pitchFamily="34" charset="0"/>
              </a:rPr>
              <a:t> KT </a:t>
            </a:r>
            <a:r>
              <a:rPr lang="en-US" sz="1800" dirty="0" err="1">
                <a:solidFill>
                  <a:srgbClr val="000000"/>
                </a:solidFill>
                <a:effectLst/>
                <a:latin typeface="Times New Roman" panose="02020603050405020304" pitchFamily="18" charset="0"/>
                <a:ea typeface="Calibri" panose="020F0502020204030204" pitchFamily="34" charset="0"/>
              </a:rPr>
              <a:t>địa</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chỉ</a:t>
            </a:r>
            <a:r>
              <a:rPr lang="en-US" sz="1800" dirty="0">
                <a:solidFill>
                  <a:srgbClr val="000000"/>
                </a:solidFill>
                <a:effectLst/>
                <a:latin typeface="Times New Roman" panose="02020603050405020304" pitchFamily="18" charset="0"/>
                <a:ea typeface="Calibri" panose="020F0502020204030204" pitchFamily="34" charset="0"/>
              </a:rPr>
              <a:t> </a:t>
            </a:r>
            <a:r>
              <a:rPr lang="en-US" sz="1800" err="1" smtClean="0">
                <a:solidFill>
                  <a:srgbClr val="000000"/>
                </a:solidFill>
                <a:effectLst/>
                <a:latin typeface="Times New Roman" panose="02020603050405020304" pitchFamily="18" charset="0"/>
                <a:ea typeface="Calibri" panose="020F0502020204030204" pitchFamily="34" charset="0"/>
              </a:rPr>
              <a:t>số</a:t>
            </a:r>
            <a:r>
              <a:rPr lang="en-US" sz="1800" smtClean="0">
                <a:solidFill>
                  <a:srgbClr val="000000"/>
                </a:solidFill>
                <a:effectLst/>
                <a:latin typeface="Times New Roman" panose="02020603050405020304" pitchFamily="18" charset="0"/>
                <a:ea typeface="Calibri" panose="020F0502020204030204" pitchFamily="34" charset="0"/>
              </a:rPr>
              <a:t>; thu </a:t>
            </a:r>
            <a:r>
              <a:rPr lang="en-US" sz="1800" dirty="0" err="1" smtClean="0">
                <a:solidFill>
                  <a:srgbClr val="000000"/>
                </a:solidFill>
                <a:effectLst/>
                <a:latin typeface="Times New Roman" panose="02020603050405020304" pitchFamily="18" charset="0"/>
                <a:ea typeface="Calibri" panose="020F0502020204030204" pitchFamily="34" charset="0"/>
              </a:rPr>
              <a:t>thập</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gán</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mã</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cập</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nhật</a:t>
            </a:r>
            <a:r>
              <a:rPr lang="en-US" sz="1800" dirty="0">
                <a:solidFill>
                  <a:srgbClr val="000000"/>
                </a:solidFill>
                <a:effectLst/>
                <a:latin typeface="Times New Roman" panose="02020603050405020304" pitchFamily="18" charset="0"/>
                <a:ea typeface="Calibri" panose="020F0502020204030204" pitchFamily="34" charset="0"/>
              </a:rPr>
              <a:t> CSDL </a:t>
            </a:r>
            <a:r>
              <a:rPr lang="en-US" sz="1800" dirty="0" err="1" smtClean="0">
                <a:solidFill>
                  <a:srgbClr val="000000"/>
                </a:solidFill>
                <a:effectLst/>
                <a:latin typeface="Times New Roman" panose="02020603050405020304" pitchFamily="18" charset="0"/>
                <a:ea typeface="Calibri" panose="020F0502020204030204" pitchFamily="34" charset="0"/>
              </a:rPr>
              <a:t>gắn</a:t>
            </a:r>
            <a:r>
              <a:rPr lang="en-US" sz="1800" dirty="0" smtClean="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với</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bản</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đồ</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số</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Triển</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khai</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các</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giải</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pháp</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quản</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lý</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khai</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thác</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sử</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dụng</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địa</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chỉ</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số</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đảm</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bảo</a:t>
            </a:r>
            <a:r>
              <a:rPr lang="en-US" sz="1800" dirty="0">
                <a:solidFill>
                  <a:srgbClr val="000000"/>
                </a:solidFill>
                <a:effectLst/>
                <a:latin typeface="Times New Roman" panose="02020603050405020304" pitchFamily="18" charset="0"/>
                <a:ea typeface="Calibri" panose="020F0502020204030204" pitchFamily="34" charset="0"/>
              </a:rPr>
              <a:t> ATTT </a:t>
            </a:r>
            <a:r>
              <a:rPr lang="en-US" sz="1800" dirty="0" err="1">
                <a:solidFill>
                  <a:srgbClr val="000000"/>
                </a:solidFill>
                <a:effectLst/>
                <a:latin typeface="Times New Roman" panose="02020603050405020304" pitchFamily="18" charset="0"/>
                <a:ea typeface="Calibri" panose="020F0502020204030204" pitchFamily="34" charset="0"/>
              </a:rPr>
              <a:t>cho</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nền</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tảng</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và</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smtClean="0">
                <a:solidFill>
                  <a:srgbClr val="000000"/>
                </a:solidFill>
                <a:effectLst/>
                <a:latin typeface="Times New Roman" panose="02020603050405020304" pitchFamily="18" charset="0"/>
                <a:ea typeface="Calibri" panose="020F0502020204030204" pitchFamily="34" charset="0"/>
              </a:rPr>
              <a:t>CSDL</a:t>
            </a:r>
            <a:endParaRPr lang="en-US" dirty="0">
              <a:solidFill>
                <a:schemeClr val="tx1"/>
              </a:solidFill>
              <a:latin typeface="Times New Roman" panose="02020603050405020304" pitchFamily="18" charset="0"/>
              <a:cs typeface="Times New Roman" panose="02020603050405020304" pitchFamily="18" charset="0"/>
            </a:endParaRPr>
          </a:p>
        </p:txBody>
      </p:sp>
      <p:grpSp>
        <p:nvGrpSpPr>
          <p:cNvPr id="49" name="Group 48">
            <a:extLst>
              <a:ext uri="{FF2B5EF4-FFF2-40B4-BE49-F238E27FC236}">
                <a16:creationId xmlns:a16="http://schemas.microsoft.com/office/drawing/2014/main" id="{4520277F-6063-8983-4405-411FA3710383}"/>
              </a:ext>
            </a:extLst>
          </p:cNvPr>
          <p:cNvGrpSpPr/>
          <p:nvPr/>
        </p:nvGrpSpPr>
        <p:grpSpPr>
          <a:xfrm rot="5400000">
            <a:off x="505534" y="2166582"/>
            <a:ext cx="350031" cy="409470"/>
            <a:chOff x="1821527" y="1583388"/>
            <a:chExt cx="350031" cy="409470"/>
          </a:xfrm>
          <a:solidFill>
            <a:schemeClr val="bg1"/>
          </a:solidFill>
        </p:grpSpPr>
        <p:sp>
          <p:nvSpPr>
            <p:cNvPr id="50" name="Arrow: Right 49">
              <a:extLst>
                <a:ext uri="{FF2B5EF4-FFF2-40B4-BE49-F238E27FC236}">
                  <a16:creationId xmlns:a16="http://schemas.microsoft.com/office/drawing/2014/main" id="{F260B8C1-7EE7-ECBC-4266-2E231E65240A}"/>
                </a:ext>
              </a:extLst>
            </p:cNvPr>
            <p:cNvSpPr/>
            <p:nvPr/>
          </p:nvSpPr>
          <p:spPr>
            <a:xfrm>
              <a:off x="1821527" y="1583388"/>
              <a:ext cx="350031" cy="409470"/>
            </a:xfrm>
            <a:prstGeom prst="rightArrow">
              <a:avLst>
                <a:gd name="adj1" fmla="val 60000"/>
                <a:gd name="adj2" fmla="val 50000"/>
              </a:avLst>
            </a:prstGeom>
            <a:grpFill/>
            <a:ln>
              <a:solidFill>
                <a:schemeClr val="accent1"/>
              </a:solid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51" name="Arrow: Right 4">
              <a:extLst>
                <a:ext uri="{FF2B5EF4-FFF2-40B4-BE49-F238E27FC236}">
                  <a16:creationId xmlns:a16="http://schemas.microsoft.com/office/drawing/2014/main" id="{05D2041D-A96E-6CC7-EC82-C224341F7BC8}"/>
                </a:ext>
              </a:extLst>
            </p:cNvPr>
            <p:cNvSpPr txBox="1"/>
            <p:nvPr/>
          </p:nvSpPr>
          <p:spPr>
            <a:xfrm>
              <a:off x="1847601" y="1761571"/>
              <a:ext cx="218948" cy="149393"/>
            </a:xfrm>
            <a:prstGeom prst="rect">
              <a:avLst/>
            </a:prstGeom>
            <a:grpFill/>
            <a:ln>
              <a:solidFill>
                <a:schemeClr val="accent1"/>
              </a:solidFill>
            </a:ln>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sp>
        <p:nvSpPr>
          <p:cNvPr id="69" name="Title 68">
            <a:extLst>
              <a:ext uri="{FF2B5EF4-FFF2-40B4-BE49-F238E27FC236}">
                <a16:creationId xmlns:a16="http://schemas.microsoft.com/office/drawing/2014/main" id="{100430C7-6B68-C702-F511-12150BB1522F}"/>
              </a:ext>
            </a:extLst>
          </p:cNvPr>
          <p:cNvSpPr>
            <a:spLocks noGrp="1"/>
          </p:cNvSpPr>
          <p:nvPr>
            <p:ph type="title"/>
          </p:nvPr>
        </p:nvSpPr>
        <p:spPr>
          <a:xfrm>
            <a:off x="0" y="563525"/>
            <a:ext cx="12102353" cy="781843"/>
          </a:xfrm>
          <a:solidFill>
            <a:schemeClr val="accent4">
              <a:lumMod val="20000"/>
              <a:lumOff val="80000"/>
            </a:schemeClr>
          </a:solidFill>
          <a:ln>
            <a:solidFill>
              <a:schemeClr val="accent1"/>
            </a:solidFill>
          </a:ln>
        </p:spPr>
        <p:txBody>
          <a:bodyPr>
            <a:noAutofit/>
          </a:bodyPr>
          <a:lstStyle/>
          <a:p>
            <a:pPr algn="ctr"/>
            <a:r>
              <a:rPr lang="en-US" sz="2200" b="1" dirty="0" smtClean="0">
                <a:effectLst/>
                <a:latin typeface="Times New Roman" panose="02020603050405020304" pitchFamily="18" charset="0"/>
                <a:ea typeface="Calibri" panose="020F0502020204030204" pitchFamily="34" charset="0"/>
                <a:cs typeface="Times New Roman" panose="02020603050405020304" pitchFamily="18" charset="0"/>
              </a:rPr>
              <a:t>6. GÁN MÃ, CẬP NHẬT, THÔNG BÁO VÀ GẮN BIỂN ĐỊA CHỈ SỐ CHO TỪNG HỘ GIA ĐÌNH VÀ CÁC CƠ QUAN, TỔ CHỨC ĐỊA BÀN NÔNG THÔN GẮN VỚI BẢN ĐỒ SỐ VIỆT NAM</a:t>
            </a:r>
            <a:endParaRPr lang="en-US" sz="2200" b="1" dirty="0"/>
          </a:p>
        </p:txBody>
      </p:sp>
      <p:sp>
        <p:nvSpPr>
          <p:cNvPr id="71" name="Rectangle 70">
            <a:extLst>
              <a:ext uri="{FF2B5EF4-FFF2-40B4-BE49-F238E27FC236}">
                <a16:creationId xmlns:a16="http://schemas.microsoft.com/office/drawing/2014/main" id="{3C444853-8811-66C2-39F9-7BEA8A68BA0A}"/>
              </a:ext>
            </a:extLst>
          </p:cNvPr>
          <p:cNvSpPr/>
          <p:nvPr/>
        </p:nvSpPr>
        <p:spPr>
          <a:xfrm>
            <a:off x="8785802" y="1698292"/>
            <a:ext cx="3215655" cy="467356"/>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Times New Roman" panose="02020603050405020304" pitchFamily="18" charset="0"/>
                <a:cs typeface="Times New Roman" panose="02020603050405020304" pitchFamily="18" charset="0"/>
              </a:rPr>
              <a:t>3. </a:t>
            </a:r>
            <a:r>
              <a:rPr lang="en-US" b="1" dirty="0" err="1">
                <a:solidFill>
                  <a:schemeClr val="tx1"/>
                </a:solidFill>
                <a:latin typeface="Times New Roman" panose="02020603050405020304" pitchFamily="18" charset="0"/>
                <a:cs typeface="Times New Roman" panose="02020603050405020304" pitchFamily="18" charset="0"/>
              </a:rPr>
              <a:t>Tổ</a:t>
            </a: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chức</a:t>
            </a: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thực</a:t>
            </a: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hiện</a:t>
            </a:r>
            <a:endParaRPr lang="en-US" b="1" dirty="0">
              <a:solidFill>
                <a:schemeClr val="tx1"/>
              </a:solidFill>
              <a:latin typeface="Times New Roman" panose="02020603050405020304" pitchFamily="18" charset="0"/>
              <a:cs typeface="Times New Roman" panose="02020603050405020304" pitchFamily="18" charset="0"/>
            </a:endParaRPr>
          </a:p>
        </p:txBody>
      </p:sp>
      <p:grpSp>
        <p:nvGrpSpPr>
          <p:cNvPr id="72" name="Group 71">
            <a:extLst>
              <a:ext uri="{FF2B5EF4-FFF2-40B4-BE49-F238E27FC236}">
                <a16:creationId xmlns:a16="http://schemas.microsoft.com/office/drawing/2014/main" id="{4569BF5F-250A-AA12-AF91-896F2BECE74C}"/>
              </a:ext>
            </a:extLst>
          </p:cNvPr>
          <p:cNvGrpSpPr/>
          <p:nvPr/>
        </p:nvGrpSpPr>
        <p:grpSpPr>
          <a:xfrm rot="5400000">
            <a:off x="9233986" y="2075028"/>
            <a:ext cx="360315" cy="541558"/>
            <a:chOff x="1821527" y="1583388"/>
            <a:chExt cx="350031" cy="409470"/>
          </a:xfrm>
          <a:solidFill>
            <a:schemeClr val="bg1"/>
          </a:solidFill>
        </p:grpSpPr>
        <p:sp>
          <p:nvSpPr>
            <p:cNvPr id="73" name="Arrow: Right 72">
              <a:extLst>
                <a:ext uri="{FF2B5EF4-FFF2-40B4-BE49-F238E27FC236}">
                  <a16:creationId xmlns:a16="http://schemas.microsoft.com/office/drawing/2014/main" id="{EFFCF9A4-2721-9E98-AA61-7A047B819EFF}"/>
                </a:ext>
              </a:extLst>
            </p:cNvPr>
            <p:cNvSpPr/>
            <p:nvPr/>
          </p:nvSpPr>
          <p:spPr>
            <a:xfrm>
              <a:off x="1821527" y="1583388"/>
              <a:ext cx="350031" cy="409470"/>
            </a:xfrm>
            <a:prstGeom prst="rightArrow">
              <a:avLst>
                <a:gd name="adj1" fmla="val 60000"/>
                <a:gd name="adj2" fmla="val 50000"/>
              </a:avLst>
            </a:prstGeom>
            <a:grpFill/>
            <a:ln>
              <a:solidFill>
                <a:schemeClr val="accent1"/>
              </a:solid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74" name="Arrow: Right 4">
              <a:extLst>
                <a:ext uri="{FF2B5EF4-FFF2-40B4-BE49-F238E27FC236}">
                  <a16:creationId xmlns:a16="http://schemas.microsoft.com/office/drawing/2014/main" id="{8ABF35A7-3171-8349-41CF-419FC9D3BD7F}"/>
                </a:ext>
              </a:extLst>
            </p:cNvPr>
            <p:cNvSpPr txBox="1"/>
            <p:nvPr/>
          </p:nvSpPr>
          <p:spPr>
            <a:xfrm>
              <a:off x="1847601" y="1761571"/>
              <a:ext cx="218948" cy="149393"/>
            </a:xfrm>
            <a:prstGeom prst="rect">
              <a:avLst/>
            </a:prstGeom>
            <a:grpFill/>
            <a:ln>
              <a:solidFill>
                <a:schemeClr val="accent1"/>
              </a:solidFill>
            </a:ln>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grpSp>
        <p:nvGrpSpPr>
          <p:cNvPr id="40" name="Group 39">
            <a:extLst>
              <a:ext uri="{FF2B5EF4-FFF2-40B4-BE49-F238E27FC236}">
                <a16:creationId xmlns:a16="http://schemas.microsoft.com/office/drawing/2014/main" id="{8825F103-7D77-8FC6-B079-3F877F5BE53E}"/>
              </a:ext>
            </a:extLst>
          </p:cNvPr>
          <p:cNvGrpSpPr/>
          <p:nvPr/>
        </p:nvGrpSpPr>
        <p:grpSpPr>
          <a:xfrm rot="5400000">
            <a:off x="1975316" y="2144188"/>
            <a:ext cx="355934" cy="415996"/>
            <a:chOff x="1821527" y="1583388"/>
            <a:chExt cx="350031" cy="409470"/>
          </a:xfrm>
          <a:solidFill>
            <a:schemeClr val="bg1"/>
          </a:solidFill>
        </p:grpSpPr>
        <p:sp>
          <p:nvSpPr>
            <p:cNvPr id="41" name="Arrow: Right 40">
              <a:extLst>
                <a:ext uri="{FF2B5EF4-FFF2-40B4-BE49-F238E27FC236}">
                  <a16:creationId xmlns:a16="http://schemas.microsoft.com/office/drawing/2014/main" id="{037A07E3-9581-310C-537A-4B8ECD1CC9BB}"/>
                </a:ext>
              </a:extLst>
            </p:cNvPr>
            <p:cNvSpPr/>
            <p:nvPr/>
          </p:nvSpPr>
          <p:spPr>
            <a:xfrm>
              <a:off x="1821527" y="1583388"/>
              <a:ext cx="350031" cy="409470"/>
            </a:xfrm>
            <a:prstGeom prst="rightArrow">
              <a:avLst>
                <a:gd name="adj1" fmla="val 60000"/>
                <a:gd name="adj2" fmla="val 50000"/>
              </a:avLst>
            </a:prstGeom>
            <a:grpFill/>
            <a:ln>
              <a:solidFill>
                <a:schemeClr val="accent1"/>
              </a:solid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42" name="Arrow: Right 4">
              <a:extLst>
                <a:ext uri="{FF2B5EF4-FFF2-40B4-BE49-F238E27FC236}">
                  <a16:creationId xmlns:a16="http://schemas.microsoft.com/office/drawing/2014/main" id="{936DBEC1-59CA-BD50-E888-EBE103D0F0BF}"/>
                </a:ext>
              </a:extLst>
            </p:cNvPr>
            <p:cNvSpPr txBox="1"/>
            <p:nvPr/>
          </p:nvSpPr>
          <p:spPr>
            <a:xfrm>
              <a:off x="1847601" y="1761571"/>
              <a:ext cx="218948" cy="149393"/>
            </a:xfrm>
            <a:prstGeom prst="rect">
              <a:avLst/>
            </a:prstGeom>
            <a:grpFill/>
            <a:ln>
              <a:solidFill>
                <a:schemeClr val="accent1"/>
              </a:solidFill>
            </a:ln>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sp>
        <p:nvSpPr>
          <p:cNvPr id="70" name="Rectangle 69">
            <a:extLst>
              <a:ext uri="{FF2B5EF4-FFF2-40B4-BE49-F238E27FC236}">
                <a16:creationId xmlns:a16="http://schemas.microsoft.com/office/drawing/2014/main" id="{126DC339-E71A-C83E-9B9A-2075B488F50A}"/>
              </a:ext>
            </a:extLst>
          </p:cNvPr>
          <p:cNvSpPr/>
          <p:nvPr/>
        </p:nvSpPr>
        <p:spPr>
          <a:xfrm>
            <a:off x="10267251" y="2502902"/>
            <a:ext cx="1672281" cy="369469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r>
              <a:rPr lang="en-US" sz="1800" i="1" dirty="0">
                <a:solidFill>
                  <a:schemeClr val="tx1"/>
                </a:solidFill>
                <a:effectLst/>
                <a:latin typeface="Times New Roman" panose="02020603050405020304" pitchFamily="18" charset="0"/>
                <a:ea typeface="Calibri" panose="020F0502020204030204" pitchFamily="34" charset="0"/>
              </a:rPr>
              <a:t>UBND </a:t>
            </a:r>
            <a:r>
              <a:rPr lang="en-US" sz="1800" i="1" dirty="0" err="1">
                <a:solidFill>
                  <a:schemeClr val="tx1"/>
                </a:solidFill>
                <a:effectLst/>
                <a:latin typeface="Times New Roman" panose="02020603050405020304" pitchFamily="18" charset="0"/>
                <a:ea typeface="Calibri" panose="020F0502020204030204" pitchFamily="34" charset="0"/>
              </a:rPr>
              <a:t>cấp</a:t>
            </a:r>
            <a:r>
              <a:rPr lang="en-US" sz="1800" i="1" dirty="0">
                <a:solidFill>
                  <a:schemeClr val="tx1"/>
                </a:solidFill>
                <a:effectLst/>
                <a:latin typeface="Times New Roman" panose="02020603050405020304" pitchFamily="18" charset="0"/>
                <a:ea typeface="Calibri" panose="020F0502020204030204" pitchFamily="34" charset="0"/>
              </a:rPr>
              <a:t> </a:t>
            </a:r>
            <a:r>
              <a:rPr lang="en-US" sz="1800" i="1" dirty="0" err="1">
                <a:solidFill>
                  <a:schemeClr val="tx1"/>
                </a:solidFill>
                <a:effectLst/>
                <a:latin typeface="Times New Roman" panose="02020603050405020304" pitchFamily="18" charset="0"/>
                <a:ea typeface="Calibri" panose="020F0502020204030204" pitchFamily="34" charset="0"/>
              </a:rPr>
              <a:t>tỉnh</a:t>
            </a:r>
            <a:r>
              <a:rPr lang="en-US" sz="1800" i="1" dirty="0">
                <a:solidFill>
                  <a:schemeClr val="tx1"/>
                </a:solidFill>
                <a:effectLst/>
                <a:latin typeface="Times New Roman" panose="02020603050405020304" pitchFamily="18" charset="0"/>
                <a:ea typeface="Calibri" panose="020F0502020204030204" pitchFamily="34" charset="0"/>
              </a:rPr>
              <a:t>:</a:t>
            </a:r>
            <a:r>
              <a:rPr lang="en-US" sz="1800" dirty="0">
                <a:solidFill>
                  <a:schemeClr val="tx1"/>
                </a:solidFill>
                <a:effectLst/>
                <a:latin typeface="Times New Roman" panose="02020603050405020304" pitchFamily="18" charset="0"/>
                <a:ea typeface="Calibri" panose="020F0502020204030204" pitchFamily="34" charset="0"/>
              </a:rPr>
              <a:t> </a:t>
            </a:r>
          </a:p>
          <a:p>
            <a:pPr algn="just"/>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Phối</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hợp</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chỉ</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đạo</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thu</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thập</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cập</a:t>
            </a:r>
            <a:r>
              <a:rPr lang="en-US" sz="1800" dirty="0">
                <a:solidFill>
                  <a:srgbClr val="000000"/>
                </a:solidFill>
                <a:effectLst/>
                <a:latin typeface="Times New Roman" panose="02020603050405020304" pitchFamily="18" charset="0"/>
                <a:ea typeface="Calibri" panose="020F0502020204030204" pitchFamily="34" charset="0"/>
              </a:rPr>
              <a:t> CSDL </a:t>
            </a:r>
            <a:r>
              <a:rPr lang="en-US" sz="1800" dirty="0" err="1">
                <a:solidFill>
                  <a:srgbClr val="000000"/>
                </a:solidFill>
                <a:effectLst/>
                <a:latin typeface="Times New Roman" panose="02020603050405020304" pitchFamily="18" charset="0"/>
                <a:ea typeface="Calibri" panose="020F0502020204030204" pitchFamily="34" charset="0"/>
              </a:rPr>
              <a:t>địa</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chỉ</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số</a:t>
            </a:r>
            <a:r>
              <a:rPr lang="en-US" sz="1800" dirty="0">
                <a:solidFill>
                  <a:srgbClr val="000000"/>
                </a:solidFill>
                <a:effectLst/>
                <a:latin typeface="Times New Roman" panose="02020603050405020304" pitchFamily="18" charset="0"/>
                <a:ea typeface="Calibri" panose="020F0502020204030204" pitchFamily="34" charset="0"/>
              </a:rPr>
              <a:t> QG; </a:t>
            </a:r>
          </a:p>
          <a:p>
            <a:pPr algn="just"/>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Chủ</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trì</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thực</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hiện</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nội</a:t>
            </a:r>
            <a:r>
              <a:rPr lang="en-US" sz="1800" dirty="0">
                <a:solidFill>
                  <a:srgbClr val="000000"/>
                </a:solidFill>
                <a:effectLst/>
                <a:latin typeface="Times New Roman" panose="02020603050405020304" pitchFamily="18" charset="0"/>
                <a:ea typeface="Calibri" panose="020F0502020204030204" pitchFamily="34" charset="0"/>
              </a:rPr>
              <a:t> dung </a:t>
            </a:r>
            <a:r>
              <a:rPr lang="en-US" sz="1800" dirty="0" err="1">
                <a:solidFill>
                  <a:srgbClr val="000000"/>
                </a:solidFill>
                <a:effectLst/>
                <a:latin typeface="Times New Roman" panose="02020603050405020304" pitchFamily="18" charset="0"/>
                <a:ea typeface="Calibri" panose="020F0502020204030204" pitchFamily="34" charset="0"/>
              </a:rPr>
              <a:t>tại</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điểm</a:t>
            </a:r>
            <a:r>
              <a:rPr lang="en-US" sz="1800" dirty="0">
                <a:solidFill>
                  <a:srgbClr val="000000"/>
                </a:solidFill>
                <a:effectLst/>
                <a:latin typeface="Times New Roman" panose="02020603050405020304" pitchFamily="18" charset="0"/>
                <a:ea typeface="Calibri" panose="020F0502020204030204" pitchFamily="34" charset="0"/>
              </a:rPr>
              <a:t> c, d; </a:t>
            </a:r>
          </a:p>
          <a:p>
            <a:pPr algn="just"/>
            <a:r>
              <a:rPr lang="en-US" dirty="0">
                <a:solidFill>
                  <a:srgbClr val="000000"/>
                </a:solidFill>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Thông</a:t>
            </a:r>
            <a:r>
              <a:rPr lang="en-US" sz="1800" dirty="0">
                <a:solidFill>
                  <a:srgbClr val="000000"/>
                </a:solidFill>
                <a:effectLst/>
                <a:latin typeface="Times New Roman" panose="02020603050405020304" pitchFamily="18" charset="0"/>
                <a:ea typeface="Calibri" panose="020F0502020204030204" pitchFamily="34" charset="0"/>
              </a:rPr>
              <a:t> tin, </a:t>
            </a:r>
            <a:r>
              <a:rPr lang="en-US" sz="1800" dirty="0" err="1">
                <a:solidFill>
                  <a:srgbClr val="000000"/>
                </a:solidFill>
                <a:effectLst/>
                <a:latin typeface="Times New Roman" panose="02020603050405020304" pitchFamily="18" charset="0"/>
                <a:ea typeface="Calibri" panose="020F0502020204030204" pitchFamily="34" charset="0"/>
              </a:rPr>
              <a:t>tuyên</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truyền</a:t>
            </a:r>
            <a:r>
              <a:rPr lang="en-US" sz="1800" dirty="0">
                <a:solidFill>
                  <a:srgbClr val="000000"/>
                </a:solidFill>
                <a:effectLst/>
                <a:latin typeface="Times New Roman" panose="02020603050405020304" pitchFamily="18" charset="0"/>
                <a:ea typeface="Calibri" panose="020F0502020204030204" pitchFamily="34" charset="0"/>
              </a:rPr>
              <a:t> </a:t>
            </a:r>
          </a:p>
          <a:p>
            <a:pPr algn="just"/>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Kiểm</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tra</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giám</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sát</a:t>
            </a:r>
            <a:r>
              <a:rPr lang="en-US" sz="1800" dirty="0">
                <a:solidFill>
                  <a:srgbClr val="000000"/>
                </a:solidFill>
                <a:effectLst/>
                <a:latin typeface="Times New Roman" panose="02020603050405020304" pitchFamily="18" charset="0"/>
                <a:ea typeface="Calibri" panose="020F0502020204030204" pitchFamily="34" charset="0"/>
              </a:rPr>
              <a:t>,…</a:t>
            </a:r>
          </a:p>
        </p:txBody>
      </p:sp>
      <p:grpSp>
        <p:nvGrpSpPr>
          <p:cNvPr id="76" name="Group 75">
            <a:extLst>
              <a:ext uri="{FF2B5EF4-FFF2-40B4-BE49-F238E27FC236}">
                <a16:creationId xmlns:a16="http://schemas.microsoft.com/office/drawing/2014/main" id="{CAB01CED-9F54-1850-9382-5F16CE8F62F6}"/>
              </a:ext>
            </a:extLst>
          </p:cNvPr>
          <p:cNvGrpSpPr/>
          <p:nvPr/>
        </p:nvGrpSpPr>
        <p:grpSpPr>
          <a:xfrm rot="5400000">
            <a:off x="11034696" y="2037340"/>
            <a:ext cx="342401" cy="599022"/>
            <a:chOff x="1821527" y="1583388"/>
            <a:chExt cx="350031" cy="409470"/>
          </a:xfrm>
          <a:solidFill>
            <a:schemeClr val="bg1"/>
          </a:solidFill>
        </p:grpSpPr>
        <p:sp>
          <p:nvSpPr>
            <p:cNvPr id="77" name="Arrow: Right 76">
              <a:extLst>
                <a:ext uri="{FF2B5EF4-FFF2-40B4-BE49-F238E27FC236}">
                  <a16:creationId xmlns:a16="http://schemas.microsoft.com/office/drawing/2014/main" id="{48C9D130-DE47-71E1-3B35-ADC003058E90}"/>
                </a:ext>
              </a:extLst>
            </p:cNvPr>
            <p:cNvSpPr/>
            <p:nvPr/>
          </p:nvSpPr>
          <p:spPr>
            <a:xfrm>
              <a:off x="1821527" y="1583388"/>
              <a:ext cx="350031" cy="409470"/>
            </a:xfrm>
            <a:prstGeom prst="rightArrow">
              <a:avLst>
                <a:gd name="adj1" fmla="val 60000"/>
                <a:gd name="adj2" fmla="val 50000"/>
              </a:avLst>
            </a:prstGeom>
            <a:grpFill/>
            <a:ln>
              <a:solidFill>
                <a:schemeClr val="accent1"/>
              </a:solid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78" name="Arrow: Right 4">
              <a:extLst>
                <a:ext uri="{FF2B5EF4-FFF2-40B4-BE49-F238E27FC236}">
                  <a16:creationId xmlns:a16="http://schemas.microsoft.com/office/drawing/2014/main" id="{99E241F1-DA9C-AB9C-9388-695AA9CACEC6}"/>
                </a:ext>
              </a:extLst>
            </p:cNvPr>
            <p:cNvSpPr txBox="1"/>
            <p:nvPr/>
          </p:nvSpPr>
          <p:spPr>
            <a:xfrm>
              <a:off x="1847601" y="1761571"/>
              <a:ext cx="218948" cy="149393"/>
            </a:xfrm>
            <a:prstGeom prst="rect">
              <a:avLst/>
            </a:prstGeom>
            <a:grpFill/>
            <a:ln>
              <a:solidFill>
                <a:schemeClr val="accent1"/>
              </a:solidFill>
            </a:ln>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sp>
        <p:nvSpPr>
          <p:cNvPr id="66" name="Rectangle 65">
            <a:extLst>
              <a:ext uri="{FF2B5EF4-FFF2-40B4-BE49-F238E27FC236}">
                <a16:creationId xmlns:a16="http://schemas.microsoft.com/office/drawing/2014/main" id="{06B5FDE1-DE41-7779-7621-44965E55B4B7}"/>
              </a:ext>
            </a:extLst>
          </p:cNvPr>
          <p:cNvSpPr/>
          <p:nvPr/>
        </p:nvSpPr>
        <p:spPr>
          <a:xfrm>
            <a:off x="8853989" y="2502902"/>
            <a:ext cx="1234704" cy="369469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r>
              <a:rPr lang="en-US" i="1" dirty="0" err="1">
                <a:solidFill>
                  <a:schemeClr val="tx1"/>
                </a:solidFill>
                <a:latin typeface="Times New Roman" panose="02020603050405020304" pitchFamily="18" charset="0"/>
                <a:ea typeface="Calibri" panose="020F0502020204030204" pitchFamily="34" charset="0"/>
              </a:rPr>
              <a:t>Bộ</a:t>
            </a:r>
            <a:r>
              <a:rPr lang="en-US" i="1" dirty="0">
                <a:solidFill>
                  <a:schemeClr val="tx1"/>
                </a:solidFill>
                <a:latin typeface="Times New Roman" panose="02020603050405020304" pitchFamily="18" charset="0"/>
                <a:ea typeface="Calibri" panose="020F0502020204030204" pitchFamily="34" charset="0"/>
              </a:rPr>
              <a:t> TTTT</a:t>
            </a:r>
            <a:r>
              <a:rPr lang="en-US" dirty="0">
                <a:solidFill>
                  <a:schemeClr val="tx1"/>
                </a:solidFill>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Chủ</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trì</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hướng</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dẫn</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chỉ</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đạo</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thực</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hiện</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các</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nội</a:t>
            </a:r>
            <a:r>
              <a:rPr lang="en-US" sz="1800" dirty="0">
                <a:solidFill>
                  <a:srgbClr val="000000"/>
                </a:solidFill>
                <a:effectLst/>
                <a:latin typeface="Times New Roman" panose="02020603050405020304" pitchFamily="18" charset="0"/>
                <a:ea typeface="Calibri" panose="020F0502020204030204" pitchFamily="34" charset="0"/>
              </a:rPr>
              <a:t> dung </a:t>
            </a:r>
            <a:r>
              <a:rPr lang="en-US" sz="1800" dirty="0" err="1">
                <a:solidFill>
                  <a:srgbClr val="000000"/>
                </a:solidFill>
                <a:effectLst/>
                <a:latin typeface="Times New Roman" panose="02020603050405020304" pitchFamily="18" charset="0"/>
                <a:ea typeface="Calibri" panose="020F0502020204030204" pitchFamily="34" charset="0"/>
              </a:rPr>
              <a:t>tại</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điểm</a:t>
            </a:r>
            <a:r>
              <a:rPr lang="en-US" sz="1800" dirty="0">
                <a:solidFill>
                  <a:srgbClr val="000000"/>
                </a:solidFill>
                <a:effectLst/>
                <a:latin typeface="Times New Roman" panose="02020603050405020304" pitchFamily="18" charset="0"/>
                <a:ea typeface="Calibri" panose="020F0502020204030204" pitchFamily="34" charset="0"/>
              </a:rPr>
              <a:t> a, b, đ, e</a:t>
            </a:r>
            <a:endParaRPr lang="en-US" dirty="0">
              <a:solidFill>
                <a:schemeClr val="tx1"/>
              </a:solidFill>
              <a:latin typeface="Times New Roman" panose="02020603050405020304" pitchFamily="18" charset="0"/>
              <a:ea typeface="Calibri" panose="020F0502020204030204" pitchFamily="34" charset="0"/>
            </a:endParaRPr>
          </a:p>
        </p:txBody>
      </p:sp>
      <p:sp>
        <p:nvSpPr>
          <p:cNvPr id="52" name="Rectangle 51">
            <a:extLst>
              <a:ext uri="{FF2B5EF4-FFF2-40B4-BE49-F238E27FC236}">
                <a16:creationId xmlns:a16="http://schemas.microsoft.com/office/drawing/2014/main" id="{9EC47790-8296-5936-9BBC-E0839572AD21}"/>
              </a:ext>
            </a:extLst>
          </p:cNvPr>
          <p:cNvSpPr/>
          <p:nvPr/>
        </p:nvSpPr>
        <p:spPr>
          <a:xfrm>
            <a:off x="4025428" y="2530150"/>
            <a:ext cx="1280393" cy="3667451"/>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800" dirty="0">
                <a:solidFill>
                  <a:schemeClr val="tx1"/>
                </a:solidFill>
                <a:effectLst/>
                <a:latin typeface="Times New Roman" panose="02020603050405020304" pitchFamily="18" charset="0"/>
                <a:ea typeface="Calibri" panose="020F0502020204030204" pitchFamily="34" charset="0"/>
              </a:rPr>
              <a:t>c) </a:t>
            </a:r>
            <a:r>
              <a:rPr lang="en-US" sz="1800" dirty="0" err="1">
                <a:solidFill>
                  <a:schemeClr val="tx1"/>
                </a:solidFill>
                <a:effectLst/>
                <a:latin typeface="Times New Roman" panose="02020603050405020304" pitchFamily="18" charset="0"/>
                <a:ea typeface="Calibri" panose="020F0502020204030204" pitchFamily="34" charset="0"/>
              </a:rPr>
              <a:t>Thông</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báo</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địa</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chỉ</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số</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thông</a:t>
            </a:r>
            <a:r>
              <a:rPr lang="en-US" sz="1800" dirty="0">
                <a:solidFill>
                  <a:schemeClr val="tx1"/>
                </a:solidFill>
                <a:effectLst/>
                <a:latin typeface="Times New Roman" panose="02020603050405020304" pitchFamily="18" charset="0"/>
                <a:ea typeface="Calibri" panose="020F0502020204030204" pitchFamily="34" charset="0"/>
              </a:rPr>
              <a:t> qua </a:t>
            </a:r>
            <a:r>
              <a:rPr lang="en-US" sz="1800" dirty="0" err="1">
                <a:solidFill>
                  <a:schemeClr val="tx1"/>
                </a:solidFill>
                <a:effectLst/>
                <a:latin typeface="Times New Roman" panose="02020603050405020304" pitchFamily="18" charset="0"/>
                <a:ea typeface="Calibri" panose="020F0502020204030204" pitchFamily="34" charset="0"/>
              </a:rPr>
              <a:t>các</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hình</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thức</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như</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văn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bản</a:t>
            </a:r>
            <a:r>
              <a:rPr lang="en-US" sz="1800" dirty="0">
                <a:solidFill>
                  <a:schemeClr val="tx1"/>
                </a:solidFill>
                <a:effectLst/>
                <a:latin typeface="Times New Roman" panose="02020603050405020304" pitchFamily="18" charset="0"/>
                <a:ea typeface="Calibri" panose="020F0502020204030204" pitchFamily="34" charset="0"/>
              </a:rPr>
              <a:t>, tin </a:t>
            </a:r>
            <a:r>
              <a:rPr lang="en-US" sz="1800" dirty="0" err="1">
                <a:solidFill>
                  <a:schemeClr val="tx1"/>
                </a:solidFill>
                <a:effectLst/>
                <a:latin typeface="Times New Roman" panose="02020603050405020304" pitchFamily="18" charset="0"/>
                <a:ea typeface="Calibri" panose="020F0502020204030204" pitchFamily="34" charset="0"/>
              </a:rPr>
              <a:t>nhắn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thư</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điện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tử</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tại</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hội</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nghị</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gặp</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trực</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tiếp</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chủ</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địa</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chỉ</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số</a:t>
            </a:r>
            <a:r>
              <a:rPr lang="en-US" sz="1800" dirty="0">
                <a:solidFill>
                  <a:schemeClr val="tx1"/>
                </a:solidFill>
                <a:effectLst/>
                <a:latin typeface="Times New Roman" panose="02020603050405020304" pitchFamily="18" charset="0"/>
                <a:ea typeface="Calibri" panose="020F0502020204030204" pitchFamily="34" charset="0"/>
              </a:rPr>
              <a:t>…</a:t>
            </a:r>
            <a:endParaRPr lang="en-US" dirty="0">
              <a:solidFill>
                <a:schemeClr val="tx1"/>
              </a:solidFill>
              <a:latin typeface="Times New Roman" panose="02020603050405020304" pitchFamily="18" charset="0"/>
              <a:ea typeface="Calibri" panose="020F0502020204030204" pitchFamily="34" charset="0"/>
            </a:endParaRPr>
          </a:p>
        </p:txBody>
      </p:sp>
      <p:grpSp>
        <p:nvGrpSpPr>
          <p:cNvPr id="53" name="Group 52">
            <a:extLst>
              <a:ext uri="{FF2B5EF4-FFF2-40B4-BE49-F238E27FC236}">
                <a16:creationId xmlns:a16="http://schemas.microsoft.com/office/drawing/2014/main" id="{F48DC775-4CC1-8C91-0337-C1F9806A5AB7}"/>
              </a:ext>
            </a:extLst>
          </p:cNvPr>
          <p:cNvGrpSpPr/>
          <p:nvPr/>
        </p:nvGrpSpPr>
        <p:grpSpPr>
          <a:xfrm rot="5400000">
            <a:off x="5784662" y="2093685"/>
            <a:ext cx="324056" cy="494378"/>
            <a:chOff x="1821527" y="1583388"/>
            <a:chExt cx="350031" cy="409470"/>
          </a:xfrm>
          <a:solidFill>
            <a:schemeClr val="bg1"/>
          </a:solidFill>
        </p:grpSpPr>
        <p:sp>
          <p:nvSpPr>
            <p:cNvPr id="54" name="Arrow: Right 53">
              <a:extLst>
                <a:ext uri="{FF2B5EF4-FFF2-40B4-BE49-F238E27FC236}">
                  <a16:creationId xmlns:a16="http://schemas.microsoft.com/office/drawing/2014/main" id="{E96BA53C-0383-86E9-8091-F8EC108DE51C}"/>
                </a:ext>
              </a:extLst>
            </p:cNvPr>
            <p:cNvSpPr/>
            <p:nvPr/>
          </p:nvSpPr>
          <p:spPr>
            <a:xfrm>
              <a:off x="1821527" y="1583388"/>
              <a:ext cx="350031" cy="409470"/>
            </a:xfrm>
            <a:prstGeom prst="rightArrow">
              <a:avLst>
                <a:gd name="adj1" fmla="val 60000"/>
                <a:gd name="adj2" fmla="val 50000"/>
              </a:avLst>
            </a:prstGeom>
            <a:grpFill/>
            <a:ln>
              <a:solidFill>
                <a:schemeClr val="accent1"/>
              </a:solid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58" name="Arrow: Right 4">
              <a:extLst>
                <a:ext uri="{FF2B5EF4-FFF2-40B4-BE49-F238E27FC236}">
                  <a16:creationId xmlns:a16="http://schemas.microsoft.com/office/drawing/2014/main" id="{DCDE174B-3248-134E-7843-1705C31F43A0}"/>
                </a:ext>
              </a:extLst>
            </p:cNvPr>
            <p:cNvSpPr txBox="1"/>
            <p:nvPr/>
          </p:nvSpPr>
          <p:spPr>
            <a:xfrm>
              <a:off x="1847601" y="1761571"/>
              <a:ext cx="218948" cy="149393"/>
            </a:xfrm>
            <a:prstGeom prst="rect">
              <a:avLst/>
            </a:prstGeom>
            <a:grpFill/>
            <a:ln>
              <a:solidFill>
                <a:schemeClr val="accent1"/>
              </a:solidFill>
            </a:ln>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sp>
        <p:nvSpPr>
          <p:cNvPr id="32" name="Rectangle 31">
            <a:extLst>
              <a:ext uri="{FF2B5EF4-FFF2-40B4-BE49-F238E27FC236}">
                <a16:creationId xmlns:a16="http://schemas.microsoft.com/office/drawing/2014/main" id="{95CBDE94-4E91-B126-0E71-EA5B4500D163}"/>
              </a:ext>
            </a:extLst>
          </p:cNvPr>
          <p:cNvSpPr/>
          <p:nvPr/>
        </p:nvSpPr>
        <p:spPr>
          <a:xfrm>
            <a:off x="3072388" y="2524492"/>
            <a:ext cx="862749" cy="367311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r>
              <a:rPr lang="en-US" sz="1800">
                <a:solidFill>
                  <a:srgbClr val="000000"/>
                </a:solidFill>
                <a:effectLst/>
                <a:latin typeface="Times New Roman" panose="02020603050405020304" pitchFamily="18" charset="0"/>
                <a:ea typeface="Calibri" panose="020F0502020204030204" pitchFamily="34" charset="0"/>
              </a:rPr>
              <a:t>b</a:t>
            </a:r>
            <a:r>
              <a:rPr lang="en-US" sz="1800" smtClean="0">
                <a:solidFill>
                  <a:srgbClr val="000000"/>
                </a:solidFill>
                <a:effectLst/>
                <a:latin typeface="Times New Roman" panose="02020603050405020304" pitchFamily="18" charset="0"/>
                <a:ea typeface="Calibri" panose="020F0502020204030204" pitchFamily="34" charset="0"/>
              </a:rPr>
              <a:t>) Thiết </a:t>
            </a:r>
            <a:r>
              <a:rPr lang="en-US" sz="1800" dirty="0" err="1">
                <a:solidFill>
                  <a:srgbClr val="000000"/>
                </a:solidFill>
                <a:effectLst/>
                <a:latin typeface="Times New Roman" panose="02020603050405020304" pitchFamily="18" charset="0"/>
                <a:ea typeface="Calibri" panose="020F0502020204030204" pitchFamily="34" charset="0"/>
              </a:rPr>
              <a:t>kế</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biển</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địa</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chỉ</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số</a:t>
            </a:r>
            <a:endParaRPr lang="en-US" dirty="0">
              <a:solidFill>
                <a:schemeClr val="tx1"/>
              </a:solidFill>
              <a:latin typeface="Times New Roman" panose="02020603050405020304" pitchFamily="18" charset="0"/>
              <a:cs typeface="Times New Roman" panose="02020603050405020304" pitchFamily="18" charset="0"/>
            </a:endParaRPr>
          </a:p>
        </p:txBody>
      </p:sp>
      <p:grpSp>
        <p:nvGrpSpPr>
          <p:cNvPr id="33" name="Group 32">
            <a:extLst>
              <a:ext uri="{FF2B5EF4-FFF2-40B4-BE49-F238E27FC236}">
                <a16:creationId xmlns:a16="http://schemas.microsoft.com/office/drawing/2014/main" id="{976AD749-A5B1-4E69-FCEE-0CA681EDDFBF}"/>
              </a:ext>
            </a:extLst>
          </p:cNvPr>
          <p:cNvGrpSpPr/>
          <p:nvPr/>
        </p:nvGrpSpPr>
        <p:grpSpPr>
          <a:xfrm rot="5400000">
            <a:off x="4485287" y="2090879"/>
            <a:ext cx="339963" cy="494376"/>
            <a:chOff x="1821527" y="1583388"/>
            <a:chExt cx="350031" cy="409470"/>
          </a:xfrm>
          <a:solidFill>
            <a:schemeClr val="bg1"/>
          </a:solidFill>
        </p:grpSpPr>
        <p:sp>
          <p:nvSpPr>
            <p:cNvPr id="34" name="Arrow: Right 33">
              <a:extLst>
                <a:ext uri="{FF2B5EF4-FFF2-40B4-BE49-F238E27FC236}">
                  <a16:creationId xmlns:a16="http://schemas.microsoft.com/office/drawing/2014/main" id="{5ED03659-9E24-B7C3-EC9C-E643CF036B8B}"/>
                </a:ext>
              </a:extLst>
            </p:cNvPr>
            <p:cNvSpPr/>
            <p:nvPr/>
          </p:nvSpPr>
          <p:spPr>
            <a:xfrm>
              <a:off x="1821527" y="1583388"/>
              <a:ext cx="350031" cy="409470"/>
            </a:xfrm>
            <a:prstGeom prst="rightArrow">
              <a:avLst>
                <a:gd name="adj1" fmla="val 60000"/>
                <a:gd name="adj2" fmla="val 50000"/>
              </a:avLst>
            </a:prstGeom>
            <a:grpFill/>
            <a:ln>
              <a:solidFill>
                <a:schemeClr val="accent1"/>
              </a:solid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36" name="Arrow: Right 4">
              <a:extLst>
                <a:ext uri="{FF2B5EF4-FFF2-40B4-BE49-F238E27FC236}">
                  <a16:creationId xmlns:a16="http://schemas.microsoft.com/office/drawing/2014/main" id="{E2CEDD1D-CF80-DEE1-2CCE-56CEC8E87609}"/>
                </a:ext>
              </a:extLst>
            </p:cNvPr>
            <p:cNvSpPr txBox="1"/>
            <p:nvPr/>
          </p:nvSpPr>
          <p:spPr>
            <a:xfrm>
              <a:off x="1847601" y="1761571"/>
              <a:ext cx="218948" cy="149393"/>
            </a:xfrm>
            <a:prstGeom prst="rect">
              <a:avLst/>
            </a:prstGeom>
            <a:grpFill/>
            <a:ln>
              <a:solidFill>
                <a:schemeClr val="accent1"/>
              </a:solidFill>
            </a:ln>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grpSp>
        <p:nvGrpSpPr>
          <p:cNvPr id="37" name="Group 36">
            <a:extLst>
              <a:ext uri="{FF2B5EF4-FFF2-40B4-BE49-F238E27FC236}">
                <a16:creationId xmlns:a16="http://schemas.microsoft.com/office/drawing/2014/main" id="{1FBC9504-CD13-4FCB-7A70-18D6921DAEFC}"/>
              </a:ext>
            </a:extLst>
          </p:cNvPr>
          <p:cNvGrpSpPr/>
          <p:nvPr/>
        </p:nvGrpSpPr>
        <p:grpSpPr>
          <a:xfrm rot="5400000">
            <a:off x="3341852" y="2102824"/>
            <a:ext cx="328683" cy="471477"/>
            <a:chOff x="1821527" y="1583388"/>
            <a:chExt cx="350031" cy="409470"/>
          </a:xfrm>
          <a:solidFill>
            <a:schemeClr val="bg1"/>
          </a:solidFill>
        </p:grpSpPr>
        <p:sp>
          <p:nvSpPr>
            <p:cNvPr id="38" name="Arrow: Right 37">
              <a:extLst>
                <a:ext uri="{FF2B5EF4-FFF2-40B4-BE49-F238E27FC236}">
                  <a16:creationId xmlns:a16="http://schemas.microsoft.com/office/drawing/2014/main" id="{F6F5155B-A768-4569-11DF-0AD1AD3884BA}"/>
                </a:ext>
              </a:extLst>
            </p:cNvPr>
            <p:cNvSpPr/>
            <p:nvPr/>
          </p:nvSpPr>
          <p:spPr>
            <a:xfrm>
              <a:off x="1821527" y="1583388"/>
              <a:ext cx="350031" cy="409470"/>
            </a:xfrm>
            <a:prstGeom prst="rightArrow">
              <a:avLst>
                <a:gd name="adj1" fmla="val 60000"/>
                <a:gd name="adj2" fmla="val 50000"/>
              </a:avLst>
            </a:prstGeom>
            <a:grpFill/>
            <a:ln>
              <a:solidFill>
                <a:schemeClr val="accent1"/>
              </a:solid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39" name="Arrow: Right 4">
              <a:extLst>
                <a:ext uri="{FF2B5EF4-FFF2-40B4-BE49-F238E27FC236}">
                  <a16:creationId xmlns:a16="http://schemas.microsoft.com/office/drawing/2014/main" id="{0AD9EC67-D9CA-51EB-A659-37F7ED40D674}"/>
                </a:ext>
              </a:extLst>
            </p:cNvPr>
            <p:cNvSpPr txBox="1"/>
            <p:nvPr/>
          </p:nvSpPr>
          <p:spPr>
            <a:xfrm>
              <a:off x="1847601" y="1761571"/>
              <a:ext cx="218948" cy="149393"/>
            </a:xfrm>
            <a:prstGeom prst="rect">
              <a:avLst/>
            </a:prstGeom>
            <a:grpFill/>
            <a:ln>
              <a:solidFill>
                <a:schemeClr val="accent1"/>
              </a:solidFill>
            </a:ln>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sp>
        <p:nvSpPr>
          <p:cNvPr id="43" name="Rectangle 42">
            <a:extLst>
              <a:ext uri="{FF2B5EF4-FFF2-40B4-BE49-F238E27FC236}">
                <a16:creationId xmlns:a16="http://schemas.microsoft.com/office/drawing/2014/main" id="{90119E21-A523-01FC-972B-3BCAF94921D8}"/>
              </a:ext>
            </a:extLst>
          </p:cNvPr>
          <p:cNvSpPr/>
          <p:nvPr/>
        </p:nvSpPr>
        <p:spPr>
          <a:xfrm>
            <a:off x="5396112" y="2521068"/>
            <a:ext cx="1101156" cy="367653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800" dirty="0">
                <a:solidFill>
                  <a:srgbClr val="000000"/>
                </a:solidFill>
                <a:effectLst/>
                <a:latin typeface="Times New Roman" panose="02020603050405020304" pitchFamily="18" charset="0"/>
                <a:ea typeface="Calibri" panose="020F0502020204030204" pitchFamily="34" charset="0"/>
              </a:rPr>
              <a:t>d) </a:t>
            </a:r>
            <a:r>
              <a:rPr lang="en-US" sz="1800" dirty="0" err="1">
                <a:solidFill>
                  <a:srgbClr val="000000"/>
                </a:solidFill>
                <a:effectLst/>
                <a:latin typeface="Times New Roman" panose="02020603050405020304" pitchFamily="18" charset="0"/>
                <a:ea typeface="Calibri" panose="020F0502020204030204" pitchFamily="34" charset="0"/>
              </a:rPr>
              <a:t>Tổ</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chức</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sản</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xuất</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và</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gắn</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biển</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địa</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chỉ</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số</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đến</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từng</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điểm</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địa</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chỉ</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phù</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hợp</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với</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điều</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kiện</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thực</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tế</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của</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địa</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phương</a:t>
            </a:r>
            <a:endParaRPr lang="en-US" dirty="0">
              <a:solidFill>
                <a:schemeClr val="tx1"/>
              </a:solidFill>
              <a:latin typeface="Times New Roman" panose="02020603050405020304" pitchFamily="18" charset="0"/>
              <a:ea typeface="Calibri" panose="020F0502020204030204" pitchFamily="34" charset="0"/>
            </a:endParaRPr>
          </a:p>
        </p:txBody>
      </p:sp>
      <p:sp>
        <p:nvSpPr>
          <p:cNvPr id="44" name="Rectangle 43">
            <a:extLst>
              <a:ext uri="{FF2B5EF4-FFF2-40B4-BE49-F238E27FC236}">
                <a16:creationId xmlns:a16="http://schemas.microsoft.com/office/drawing/2014/main" id="{E4A3CF75-F834-5517-3177-0F1FC386B622}"/>
              </a:ext>
            </a:extLst>
          </p:cNvPr>
          <p:cNvSpPr/>
          <p:nvPr/>
        </p:nvSpPr>
        <p:spPr>
          <a:xfrm>
            <a:off x="6581183" y="2521068"/>
            <a:ext cx="1064953" cy="3676533"/>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800" dirty="0">
                <a:solidFill>
                  <a:srgbClr val="000000"/>
                </a:solidFill>
                <a:effectLst/>
                <a:latin typeface="Times New Roman" panose="02020603050405020304" pitchFamily="18" charset="0"/>
                <a:ea typeface="Calibri" panose="020F0502020204030204" pitchFamily="34" charset="0"/>
              </a:rPr>
              <a:t>đ)</a:t>
            </a:r>
            <a:r>
              <a:rPr lang="en-US" sz="1800" dirty="0" err="1">
                <a:solidFill>
                  <a:srgbClr val="000000"/>
                </a:solidFill>
                <a:effectLst/>
                <a:latin typeface="Times New Roman" panose="02020603050405020304" pitchFamily="18" charset="0"/>
                <a:ea typeface="Calibri" panose="020F0502020204030204" pitchFamily="34" charset="0"/>
              </a:rPr>
              <a:t>Thông</a:t>
            </a:r>
            <a:r>
              <a:rPr lang="en-US" sz="1800" dirty="0">
                <a:solidFill>
                  <a:srgbClr val="000000"/>
                </a:solidFill>
                <a:effectLst/>
                <a:latin typeface="Times New Roman" panose="02020603050405020304" pitchFamily="18" charset="0"/>
                <a:ea typeface="Calibri" panose="020F0502020204030204" pitchFamily="34" charset="0"/>
              </a:rPr>
              <a:t> tin, </a:t>
            </a:r>
            <a:r>
              <a:rPr lang="en-US" sz="1800" dirty="0" err="1">
                <a:solidFill>
                  <a:srgbClr val="000000"/>
                </a:solidFill>
                <a:effectLst/>
                <a:latin typeface="Times New Roman" panose="02020603050405020304" pitchFamily="18" charset="0"/>
                <a:ea typeface="Calibri" panose="020F0502020204030204" pitchFamily="34" charset="0"/>
              </a:rPr>
              <a:t>tuyên</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truyền</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về</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phát</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triển</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sử</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dụng</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nền</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tảng</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địa</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chỉ</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smtClean="0">
                <a:solidFill>
                  <a:srgbClr val="000000"/>
                </a:solidFill>
                <a:effectLst/>
                <a:latin typeface="Times New Roman" panose="02020603050405020304" pitchFamily="18" charset="0"/>
                <a:ea typeface="Calibri" panose="020F0502020204030204" pitchFamily="34" charset="0"/>
              </a:rPr>
              <a:t>số</a:t>
            </a:r>
            <a:endParaRPr lang="en-US" dirty="0">
              <a:solidFill>
                <a:schemeClr val="tx1"/>
              </a:solidFill>
              <a:latin typeface="Times New Roman" panose="02020603050405020304" pitchFamily="18" charset="0"/>
              <a:ea typeface="Calibri" panose="020F0502020204030204" pitchFamily="34" charset="0"/>
            </a:endParaRPr>
          </a:p>
        </p:txBody>
      </p:sp>
      <p:grpSp>
        <p:nvGrpSpPr>
          <p:cNvPr id="55" name="Group 54">
            <a:extLst>
              <a:ext uri="{FF2B5EF4-FFF2-40B4-BE49-F238E27FC236}">
                <a16:creationId xmlns:a16="http://schemas.microsoft.com/office/drawing/2014/main" id="{5AB06B0C-F9F1-5854-A125-62FA725B2DA9}"/>
              </a:ext>
            </a:extLst>
          </p:cNvPr>
          <p:cNvGrpSpPr/>
          <p:nvPr/>
        </p:nvGrpSpPr>
        <p:grpSpPr>
          <a:xfrm rot="5400000">
            <a:off x="6895775" y="2117796"/>
            <a:ext cx="317761" cy="462746"/>
            <a:chOff x="1821527" y="1583388"/>
            <a:chExt cx="350031" cy="409470"/>
          </a:xfrm>
          <a:solidFill>
            <a:schemeClr val="bg1"/>
          </a:solidFill>
        </p:grpSpPr>
        <p:sp>
          <p:nvSpPr>
            <p:cNvPr id="56" name="Arrow: Right 55">
              <a:extLst>
                <a:ext uri="{FF2B5EF4-FFF2-40B4-BE49-F238E27FC236}">
                  <a16:creationId xmlns:a16="http://schemas.microsoft.com/office/drawing/2014/main" id="{EC05D8D5-DB17-BADF-8E13-5CC17112D842}"/>
                </a:ext>
              </a:extLst>
            </p:cNvPr>
            <p:cNvSpPr/>
            <p:nvPr/>
          </p:nvSpPr>
          <p:spPr>
            <a:xfrm>
              <a:off x="1821527" y="1583388"/>
              <a:ext cx="350031" cy="409470"/>
            </a:xfrm>
            <a:prstGeom prst="rightArrow">
              <a:avLst>
                <a:gd name="adj1" fmla="val 60000"/>
                <a:gd name="adj2" fmla="val 50000"/>
              </a:avLst>
            </a:prstGeom>
            <a:grpFill/>
            <a:ln>
              <a:solidFill>
                <a:schemeClr val="accent1"/>
              </a:solid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57" name="Arrow: Right 4">
              <a:extLst>
                <a:ext uri="{FF2B5EF4-FFF2-40B4-BE49-F238E27FC236}">
                  <a16:creationId xmlns:a16="http://schemas.microsoft.com/office/drawing/2014/main" id="{6D149532-8841-2691-27E4-3CC602C728EB}"/>
                </a:ext>
              </a:extLst>
            </p:cNvPr>
            <p:cNvSpPr txBox="1"/>
            <p:nvPr/>
          </p:nvSpPr>
          <p:spPr>
            <a:xfrm>
              <a:off x="1847601" y="1761571"/>
              <a:ext cx="218948" cy="149393"/>
            </a:xfrm>
            <a:prstGeom prst="rect">
              <a:avLst/>
            </a:prstGeom>
            <a:grpFill/>
            <a:ln>
              <a:solidFill>
                <a:schemeClr val="accent1"/>
              </a:solidFill>
            </a:ln>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sp>
        <p:nvSpPr>
          <p:cNvPr id="59" name="Rectangle 58">
            <a:extLst>
              <a:ext uri="{FF2B5EF4-FFF2-40B4-BE49-F238E27FC236}">
                <a16:creationId xmlns:a16="http://schemas.microsoft.com/office/drawing/2014/main" id="{FCB9EF35-AD4B-8BAF-033E-50C36828AE1B}"/>
              </a:ext>
            </a:extLst>
          </p:cNvPr>
          <p:cNvSpPr/>
          <p:nvPr/>
        </p:nvSpPr>
        <p:spPr>
          <a:xfrm>
            <a:off x="7705121" y="2511984"/>
            <a:ext cx="919803" cy="368561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800" dirty="0">
                <a:solidFill>
                  <a:srgbClr val="000000"/>
                </a:solidFill>
                <a:effectLst/>
                <a:latin typeface="Times New Roman" panose="02020603050405020304" pitchFamily="18" charset="0"/>
                <a:ea typeface="Calibri" panose="020F0502020204030204" pitchFamily="34" charset="0"/>
              </a:rPr>
              <a:t>e) </a:t>
            </a:r>
            <a:r>
              <a:rPr lang="en-US" sz="1800" dirty="0" err="1">
                <a:solidFill>
                  <a:srgbClr val="000000"/>
                </a:solidFill>
                <a:effectLst/>
                <a:latin typeface="Times New Roman" panose="02020603050405020304" pitchFamily="18" charset="0"/>
                <a:ea typeface="Calibri" panose="020F0502020204030204" pitchFamily="34" charset="0"/>
              </a:rPr>
              <a:t>Quản</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lý</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giám</a:t>
            </a:r>
            <a:r>
              <a:rPr lang="en-US" sz="1800" dirty="0">
                <a:solidFill>
                  <a:srgbClr val="000000"/>
                </a:solidFill>
                <a:effectLst/>
                <a:latin typeface="Times New Roman" panose="02020603050405020304" pitchFamily="18" charset="0"/>
                <a:ea typeface="Calibri" panose="020F0502020204030204" pitchFamily="34" charset="0"/>
              </a:rPr>
              <a:t> </a:t>
            </a:r>
            <a:r>
              <a:rPr lang="en-US" sz="1800" err="1" smtClean="0">
                <a:solidFill>
                  <a:srgbClr val="000000"/>
                </a:solidFill>
                <a:effectLst/>
                <a:latin typeface="Times New Roman" panose="02020603050405020304" pitchFamily="18" charset="0"/>
                <a:ea typeface="Calibri" panose="020F0502020204030204" pitchFamily="34" charset="0"/>
              </a:rPr>
              <a:t>sát</a:t>
            </a:r>
            <a:r>
              <a:rPr lang="en-US" sz="1800" smtClean="0">
                <a:solidFill>
                  <a:srgbClr val="000000"/>
                </a:solidFill>
                <a:effectLst/>
                <a:latin typeface="Times New Roman" panose="02020603050405020304" pitchFamily="18" charset="0"/>
                <a:ea typeface="Calibri" panose="020F0502020204030204" pitchFamily="34" charset="0"/>
              </a:rPr>
              <a:t> </a:t>
            </a:r>
            <a:r>
              <a:rPr lang="en-US" sz="1800" smtClean="0">
                <a:solidFill>
                  <a:srgbClr val="000000"/>
                </a:solidFill>
                <a:effectLst/>
                <a:latin typeface="Times New Roman" panose="02020603050405020304" pitchFamily="18" charset="0"/>
                <a:ea typeface="Calibri" panose="020F0502020204030204" pitchFamily="34" charset="0"/>
              </a:rPr>
              <a:t>triển khai </a:t>
            </a:r>
            <a:r>
              <a:rPr lang="en-US" sz="1800" dirty="0" err="1">
                <a:solidFill>
                  <a:srgbClr val="000000"/>
                </a:solidFill>
                <a:effectLst/>
                <a:latin typeface="Times New Roman" panose="02020603050405020304" pitchFamily="18" charset="0"/>
                <a:ea typeface="Calibri" panose="020F0502020204030204" pitchFamily="34" charset="0"/>
              </a:rPr>
              <a:t>nền</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tảng</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và</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cơ</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sở</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dữ</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liệu</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địa</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chỉ</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số</a:t>
            </a:r>
            <a:endParaRPr lang="en-US" dirty="0">
              <a:solidFill>
                <a:schemeClr val="tx1"/>
              </a:solidFill>
              <a:latin typeface="Times New Roman" panose="02020603050405020304" pitchFamily="18" charset="0"/>
              <a:ea typeface="Calibri" panose="020F0502020204030204" pitchFamily="34" charset="0"/>
            </a:endParaRPr>
          </a:p>
        </p:txBody>
      </p:sp>
      <p:grpSp>
        <p:nvGrpSpPr>
          <p:cNvPr id="60" name="Group 59">
            <a:extLst>
              <a:ext uri="{FF2B5EF4-FFF2-40B4-BE49-F238E27FC236}">
                <a16:creationId xmlns:a16="http://schemas.microsoft.com/office/drawing/2014/main" id="{2B738EAE-4776-E2E0-D019-3A4881256258}"/>
              </a:ext>
            </a:extLst>
          </p:cNvPr>
          <p:cNvGrpSpPr/>
          <p:nvPr/>
        </p:nvGrpSpPr>
        <p:grpSpPr>
          <a:xfrm rot="5400000">
            <a:off x="8036666" y="2084585"/>
            <a:ext cx="334534" cy="501534"/>
            <a:chOff x="1821527" y="1583388"/>
            <a:chExt cx="350031" cy="409470"/>
          </a:xfrm>
          <a:solidFill>
            <a:schemeClr val="bg1"/>
          </a:solidFill>
        </p:grpSpPr>
        <p:sp>
          <p:nvSpPr>
            <p:cNvPr id="61" name="Arrow: Right 60">
              <a:extLst>
                <a:ext uri="{FF2B5EF4-FFF2-40B4-BE49-F238E27FC236}">
                  <a16:creationId xmlns:a16="http://schemas.microsoft.com/office/drawing/2014/main" id="{2747E401-214B-9553-591E-71BC8017152B}"/>
                </a:ext>
              </a:extLst>
            </p:cNvPr>
            <p:cNvSpPr/>
            <p:nvPr/>
          </p:nvSpPr>
          <p:spPr>
            <a:xfrm>
              <a:off x="1821527" y="1583388"/>
              <a:ext cx="350031" cy="409470"/>
            </a:xfrm>
            <a:prstGeom prst="rightArrow">
              <a:avLst>
                <a:gd name="adj1" fmla="val 60000"/>
                <a:gd name="adj2" fmla="val 50000"/>
              </a:avLst>
            </a:prstGeom>
            <a:grpFill/>
            <a:ln>
              <a:solidFill>
                <a:schemeClr val="accent1"/>
              </a:solid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62" name="Arrow: Right 4">
              <a:extLst>
                <a:ext uri="{FF2B5EF4-FFF2-40B4-BE49-F238E27FC236}">
                  <a16:creationId xmlns:a16="http://schemas.microsoft.com/office/drawing/2014/main" id="{804D9F6C-DEAB-0BFD-9393-B63D65C3C946}"/>
                </a:ext>
              </a:extLst>
            </p:cNvPr>
            <p:cNvSpPr txBox="1"/>
            <p:nvPr/>
          </p:nvSpPr>
          <p:spPr>
            <a:xfrm>
              <a:off x="1847601" y="1761571"/>
              <a:ext cx="218948" cy="149393"/>
            </a:xfrm>
            <a:prstGeom prst="rect">
              <a:avLst/>
            </a:prstGeom>
            <a:grpFill/>
            <a:ln>
              <a:solidFill>
                <a:schemeClr val="accent1"/>
              </a:solidFill>
            </a:ln>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spTree>
    <p:extLst>
      <p:ext uri="{BB962C8B-B14F-4D97-AF65-F5344CB8AC3E}">
        <p14:creationId xmlns:p14="http://schemas.microsoft.com/office/powerpoint/2010/main" val="101114716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0AA79C7-35E9-13F0-2FC7-3DE3C717EF75}"/>
              </a:ext>
            </a:extLst>
          </p:cNvPr>
          <p:cNvSpPr/>
          <p:nvPr/>
        </p:nvSpPr>
        <p:spPr>
          <a:xfrm>
            <a:off x="1097381" y="2761082"/>
            <a:ext cx="10918795" cy="242418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r>
              <a:rPr lang="en-US" sz="2000" b="1" dirty="0" smtClean="0">
                <a:solidFill>
                  <a:schemeClr val="tx1"/>
                </a:solidFill>
                <a:latin typeface="Times New Roman" pitchFamily="18" charset="0"/>
                <a:cs typeface="Times New Roman" pitchFamily="18" charset="0"/>
              </a:rPr>
              <a:t>2. </a:t>
            </a:r>
            <a:r>
              <a:rPr lang="vi-VN" sz="2000" b="1" dirty="0" smtClean="0">
                <a:solidFill>
                  <a:schemeClr val="tx1"/>
                </a:solidFill>
                <a:latin typeface="Times New Roman" pitchFamily="18" charset="0"/>
                <a:cs typeface="Times New Roman" pitchFamily="18" charset="0"/>
              </a:rPr>
              <a:t>Chi </a:t>
            </a:r>
            <a:r>
              <a:rPr lang="vi-VN" sz="2000" b="1" dirty="0">
                <a:solidFill>
                  <a:schemeClr val="tx1"/>
                </a:solidFill>
                <a:latin typeface="Times New Roman" pitchFamily="18" charset="0"/>
                <a:cs typeface="Times New Roman" pitchFamily="18" charset="0"/>
              </a:rPr>
              <a:t>thiết kế, sản xuất và l</a:t>
            </a:r>
            <a:r>
              <a:rPr lang="en-US" sz="2000" b="1" dirty="0">
                <a:solidFill>
                  <a:schemeClr val="tx1"/>
                </a:solidFill>
                <a:latin typeface="Times New Roman" pitchFamily="18" charset="0"/>
                <a:cs typeface="Times New Roman" pitchFamily="18" charset="0"/>
              </a:rPr>
              <a:t>ắ</a:t>
            </a:r>
            <a:r>
              <a:rPr lang="vi-VN" sz="2000" b="1" dirty="0">
                <a:solidFill>
                  <a:schemeClr val="tx1"/>
                </a:solidFill>
                <a:latin typeface="Times New Roman" pitchFamily="18" charset="0"/>
                <a:cs typeface="Times New Roman" pitchFamily="18" charset="0"/>
              </a:rPr>
              <a:t>p bi</a:t>
            </a:r>
            <a:r>
              <a:rPr lang="en-US" sz="2000" b="1" dirty="0">
                <a:solidFill>
                  <a:schemeClr val="tx1"/>
                </a:solidFill>
                <a:latin typeface="Times New Roman" pitchFamily="18" charset="0"/>
                <a:cs typeface="Times New Roman" pitchFamily="18" charset="0"/>
              </a:rPr>
              <a:t>ể</a:t>
            </a:r>
            <a:r>
              <a:rPr lang="vi-VN" sz="2000" b="1" dirty="0">
                <a:solidFill>
                  <a:schemeClr val="tx1"/>
                </a:solidFill>
                <a:latin typeface="Times New Roman" pitchFamily="18" charset="0"/>
                <a:cs typeface="Times New Roman" pitchFamily="18" charset="0"/>
              </a:rPr>
              <a:t>n địa chỉ số đến từng địa chỉ (hộ gia đình, cơ quan, tổ chức trên địa bàn nông thôn) theo hướng dẫn của Bộ Thông tin </a:t>
            </a:r>
            <a:r>
              <a:rPr lang="vi-VN" sz="2000" b="1">
                <a:solidFill>
                  <a:schemeClr val="tx1"/>
                </a:solidFill>
                <a:latin typeface="Times New Roman" pitchFamily="18" charset="0"/>
                <a:cs typeface="Times New Roman" pitchFamily="18" charset="0"/>
              </a:rPr>
              <a:t>và </a:t>
            </a:r>
            <a:r>
              <a:rPr lang="en-US" sz="2000" b="1" smtClean="0">
                <a:solidFill>
                  <a:schemeClr val="tx1"/>
                </a:solidFill>
                <a:latin typeface="Times New Roman" pitchFamily="18" charset="0"/>
                <a:cs typeface="Times New Roman" pitchFamily="18" charset="0"/>
              </a:rPr>
              <a:t>T</a:t>
            </a:r>
            <a:r>
              <a:rPr lang="vi-VN" sz="2000" b="1" smtClean="0">
                <a:solidFill>
                  <a:schemeClr val="tx1"/>
                </a:solidFill>
                <a:latin typeface="Times New Roman" pitchFamily="18" charset="0"/>
                <a:cs typeface="Times New Roman" pitchFamily="18" charset="0"/>
              </a:rPr>
              <a:t>ruyền </a:t>
            </a:r>
            <a:r>
              <a:rPr lang="vi-VN" sz="2000" b="1" dirty="0">
                <a:solidFill>
                  <a:schemeClr val="tx1"/>
                </a:solidFill>
                <a:latin typeface="Times New Roman" pitchFamily="18" charset="0"/>
                <a:cs typeface="Times New Roman" pitchFamily="18" charset="0"/>
              </a:rPr>
              <a:t>thông. Mức chi thực hiện theo quyết định phê duyệt của cấp có thẩm quyền và quy định của pháp luật về đấu thầu. Căn cứ nhu cầu gắn biển tại địa phương, yêu cầu về nội dung thông tin, chất liệu Biển địa chỉ số, điều kiện thực tế tại địa phương và khả năng ngân sách, </a:t>
            </a:r>
            <a:r>
              <a:rPr lang="vi-VN" sz="2000" b="1" u="sng" dirty="0">
                <a:solidFill>
                  <a:schemeClr val="tx1"/>
                </a:solidFill>
                <a:latin typeface="Times New Roman" pitchFamily="18" charset="0"/>
                <a:cs typeface="Times New Roman" pitchFamily="18" charset="0"/>
              </a:rPr>
              <a:t>Ủy ban nhân dân cấp tỉnh trình Hội đồng nhân dân cấp t</a:t>
            </a:r>
            <a:r>
              <a:rPr lang="en-US" sz="2000" b="1" u="sng" dirty="0">
                <a:solidFill>
                  <a:schemeClr val="tx1"/>
                </a:solidFill>
                <a:latin typeface="Times New Roman" pitchFamily="18" charset="0"/>
                <a:cs typeface="Times New Roman" pitchFamily="18" charset="0"/>
              </a:rPr>
              <a:t>ỉ</a:t>
            </a:r>
            <a:r>
              <a:rPr lang="vi-VN" sz="2000" b="1" u="sng" dirty="0">
                <a:solidFill>
                  <a:schemeClr val="tx1"/>
                </a:solidFill>
                <a:latin typeface="Times New Roman" pitchFamily="18" charset="0"/>
                <a:cs typeface="Times New Roman" pitchFamily="18" charset="0"/>
              </a:rPr>
              <a:t>nh bố trí dự toán kinh phí để thực hiện nhiệm vụ </a:t>
            </a:r>
            <a:r>
              <a:rPr lang="vi-VN" sz="2000" b="1" dirty="0">
                <a:solidFill>
                  <a:schemeClr val="tx1"/>
                </a:solidFill>
                <a:latin typeface="Times New Roman" pitchFamily="18" charset="0"/>
                <a:cs typeface="Times New Roman" pitchFamily="18" charset="0"/>
              </a:rPr>
              <a:t>theo thẩm quyền, đảm bảo hiệu quả sử dụng ngân sách nhà nước tiết kiệm, hiệu quả</a:t>
            </a:r>
            <a:r>
              <a:rPr lang="vi-VN" sz="2000" b="1" dirty="0" smtClean="0">
                <a:solidFill>
                  <a:schemeClr val="tx1"/>
                </a:solidFill>
                <a:latin typeface="Times New Roman" pitchFamily="18" charset="0"/>
                <a:cs typeface="Times New Roman" pitchFamily="18" charset="0"/>
              </a:rPr>
              <a:t>.</a:t>
            </a:r>
            <a:endParaRPr lang="en-US" sz="2000" dirty="0">
              <a:solidFill>
                <a:schemeClr val="tx1"/>
              </a:solidFill>
              <a:latin typeface="Times New Roman" pitchFamily="18" charset="0"/>
              <a:cs typeface="Times New Roman" pitchFamily="18" charset="0"/>
            </a:endParaRPr>
          </a:p>
          <a:p>
            <a:pPr algn="ctr"/>
            <a:endParaRPr lang="en-US" sz="2000" dirty="0">
              <a:solidFill>
                <a:schemeClr val="tx1"/>
              </a:solidFill>
              <a:effectLst/>
              <a:latin typeface="Times New Roman" panose="02020603050405020304" pitchFamily="18" charset="0"/>
              <a:ea typeface="Calibri" panose="020F0502020204030204" pitchFamily="34" charset="0"/>
              <a:cs typeface="Times New Roman" pitchFamily="18" charset="0"/>
            </a:endParaRPr>
          </a:p>
          <a:p>
            <a:pPr algn="ctr"/>
            <a:endParaRPr lang="en-US" sz="2000" dirty="0">
              <a:solidFill>
                <a:schemeClr val="tx1"/>
              </a:solidFill>
              <a:latin typeface="Times New Roman" panose="02020603050405020304" pitchFamily="18" charset="0"/>
              <a:cs typeface="Times New Roman" panose="02020603050405020304" pitchFamily="18" charset="0"/>
            </a:endParaRPr>
          </a:p>
        </p:txBody>
      </p:sp>
      <p:sp>
        <p:nvSpPr>
          <p:cNvPr id="2" name="Rectangle 1"/>
          <p:cNvSpPr/>
          <p:nvPr/>
        </p:nvSpPr>
        <p:spPr>
          <a:xfrm>
            <a:off x="1097381" y="2028637"/>
            <a:ext cx="7353892" cy="512091"/>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b="1" dirty="0" err="1" smtClean="0">
                <a:solidFill>
                  <a:schemeClr val="tx1"/>
                </a:solidFill>
                <a:latin typeface="Times New Roman" panose="02020603050405020304" pitchFamily="18" charset="0"/>
                <a:cs typeface="Times New Roman" panose="02020603050405020304" pitchFamily="18" charset="0"/>
              </a:rPr>
              <a:t>Khoản</a:t>
            </a:r>
            <a:r>
              <a:rPr lang="en-US" sz="2500" b="1" dirty="0" smtClean="0">
                <a:solidFill>
                  <a:schemeClr val="tx1"/>
                </a:solidFill>
                <a:latin typeface="Times New Roman" panose="02020603050405020304" pitchFamily="18" charset="0"/>
                <a:cs typeface="Times New Roman" panose="02020603050405020304" pitchFamily="18" charset="0"/>
              </a:rPr>
              <a:t> 2 </a:t>
            </a:r>
            <a:r>
              <a:rPr lang="vi-VN" sz="2500" b="1" dirty="0" smtClean="0">
                <a:solidFill>
                  <a:schemeClr val="tx1"/>
                </a:solidFill>
                <a:latin typeface="Times New Roman" panose="02020603050405020304" pitchFamily="18" charset="0"/>
                <a:cs typeface="Times New Roman" panose="02020603050405020304" pitchFamily="18" charset="0"/>
              </a:rPr>
              <a:t>Điều 33</a:t>
            </a:r>
            <a:r>
              <a:rPr lang="en-US" sz="2500" b="1" dirty="0" smtClean="0">
                <a:solidFill>
                  <a:schemeClr val="tx1"/>
                </a:solidFill>
                <a:latin typeface="Times New Roman" panose="02020603050405020304" pitchFamily="18" charset="0"/>
                <a:cs typeface="Times New Roman" panose="02020603050405020304" pitchFamily="18" charset="0"/>
              </a:rPr>
              <a:t> </a:t>
            </a:r>
            <a:r>
              <a:rPr lang="en-US" sz="2500" b="1" dirty="0" err="1" smtClean="0">
                <a:solidFill>
                  <a:schemeClr val="tx1"/>
                </a:solidFill>
                <a:latin typeface="Times New Roman" panose="02020603050405020304" pitchFamily="18" charset="0"/>
                <a:cs typeface="Times New Roman" panose="02020603050405020304" pitchFamily="18" charset="0"/>
              </a:rPr>
              <a:t>Thông</a:t>
            </a:r>
            <a:r>
              <a:rPr lang="en-US" sz="2500" b="1" dirty="0" smtClean="0">
                <a:solidFill>
                  <a:schemeClr val="tx1"/>
                </a:solidFill>
                <a:latin typeface="Times New Roman" panose="02020603050405020304" pitchFamily="18" charset="0"/>
                <a:cs typeface="Times New Roman" panose="02020603050405020304" pitchFamily="18" charset="0"/>
              </a:rPr>
              <a:t> </a:t>
            </a:r>
            <a:r>
              <a:rPr lang="en-US" sz="2500" b="1" dirty="0" err="1" smtClean="0">
                <a:solidFill>
                  <a:schemeClr val="tx1"/>
                </a:solidFill>
                <a:latin typeface="Times New Roman" panose="02020603050405020304" pitchFamily="18" charset="0"/>
                <a:cs typeface="Times New Roman" panose="02020603050405020304" pitchFamily="18" charset="0"/>
              </a:rPr>
              <a:t>tư</a:t>
            </a:r>
            <a:r>
              <a:rPr lang="en-US" sz="2500" b="1" dirty="0" smtClean="0">
                <a:solidFill>
                  <a:schemeClr val="tx1"/>
                </a:solidFill>
                <a:latin typeface="Times New Roman" panose="02020603050405020304" pitchFamily="18" charset="0"/>
                <a:cs typeface="Times New Roman" panose="02020603050405020304" pitchFamily="18" charset="0"/>
              </a:rPr>
              <a:t> </a:t>
            </a:r>
            <a:r>
              <a:rPr lang="en-US" sz="2500" b="1" dirty="0" err="1" smtClean="0">
                <a:solidFill>
                  <a:schemeClr val="tx1"/>
                </a:solidFill>
                <a:latin typeface="Times New Roman" panose="02020603050405020304" pitchFamily="18" charset="0"/>
                <a:cs typeface="Times New Roman" panose="02020603050405020304" pitchFamily="18" charset="0"/>
              </a:rPr>
              <a:t>số</a:t>
            </a:r>
            <a:r>
              <a:rPr lang="en-US" sz="2500" b="1" dirty="0" smtClean="0">
                <a:solidFill>
                  <a:schemeClr val="tx1"/>
                </a:solidFill>
                <a:latin typeface="Times New Roman" panose="02020603050405020304" pitchFamily="18" charset="0"/>
                <a:cs typeface="Times New Roman" panose="02020603050405020304" pitchFamily="18" charset="0"/>
              </a:rPr>
              <a:t> 53/2022/TT-BTC:</a:t>
            </a:r>
            <a:endParaRPr lang="en-US" sz="2500" dirty="0">
              <a:solidFill>
                <a:schemeClr val="tx1"/>
              </a:solidFill>
              <a:latin typeface="Times New Roman" panose="02020603050405020304" pitchFamily="18" charset="0"/>
              <a:cs typeface="Times New Roman" panose="02020603050405020304" pitchFamily="18" charset="0"/>
            </a:endParaRPr>
          </a:p>
        </p:txBody>
      </p:sp>
      <p:sp>
        <p:nvSpPr>
          <p:cNvPr id="9" name="Title 68">
            <a:extLst>
              <a:ext uri="{FF2B5EF4-FFF2-40B4-BE49-F238E27FC236}">
                <a16:creationId xmlns:a16="http://schemas.microsoft.com/office/drawing/2014/main" id="{100430C7-6B68-C702-F511-12150BB1522F}"/>
              </a:ext>
            </a:extLst>
          </p:cNvPr>
          <p:cNvSpPr>
            <a:spLocks noGrp="1"/>
          </p:cNvSpPr>
          <p:nvPr>
            <p:ph type="title"/>
          </p:nvPr>
        </p:nvSpPr>
        <p:spPr>
          <a:xfrm>
            <a:off x="5253744" y="1010533"/>
            <a:ext cx="3368294" cy="560211"/>
          </a:xfrm>
          <a:solidFill>
            <a:schemeClr val="accent4">
              <a:lumMod val="20000"/>
              <a:lumOff val="80000"/>
            </a:schemeClr>
          </a:solidFill>
          <a:ln>
            <a:solidFill>
              <a:schemeClr val="accent1"/>
            </a:solidFill>
          </a:ln>
        </p:spPr>
        <p:txBody>
          <a:bodyPr>
            <a:noAutofit/>
          </a:bodyPr>
          <a:lstStyle/>
          <a:p>
            <a:pPr algn="ctr"/>
            <a:r>
              <a:rPr lang="en-US" sz="2500" b="1" dirty="0" err="1" smtClean="0">
                <a:latin typeface="Times New Roman" pitchFamily="18" charset="0"/>
                <a:cs typeface="Times New Roman" pitchFamily="18" charset="0"/>
              </a:rPr>
              <a:t>Quản</a:t>
            </a:r>
            <a:r>
              <a:rPr lang="en-US" sz="2500" b="1" dirty="0" smtClean="0">
                <a:latin typeface="Times New Roman" pitchFamily="18" charset="0"/>
                <a:cs typeface="Times New Roman" pitchFamily="18" charset="0"/>
              </a:rPr>
              <a:t> </a:t>
            </a:r>
            <a:r>
              <a:rPr lang="en-US" sz="2500" b="1" dirty="0" err="1" smtClean="0">
                <a:latin typeface="Times New Roman" pitchFamily="18" charset="0"/>
                <a:cs typeface="Times New Roman" pitchFamily="18" charset="0"/>
              </a:rPr>
              <a:t>lý</a:t>
            </a:r>
            <a:r>
              <a:rPr lang="en-US" sz="2500" b="1" dirty="0" smtClean="0">
                <a:latin typeface="Times New Roman" pitchFamily="18" charset="0"/>
                <a:cs typeface="Times New Roman" pitchFamily="18" charset="0"/>
              </a:rPr>
              <a:t> </a:t>
            </a:r>
            <a:r>
              <a:rPr lang="en-US" sz="2500" b="1" dirty="0" err="1" smtClean="0">
                <a:latin typeface="Times New Roman" pitchFamily="18" charset="0"/>
                <a:cs typeface="Times New Roman" pitchFamily="18" charset="0"/>
              </a:rPr>
              <a:t>tài</a:t>
            </a:r>
            <a:r>
              <a:rPr lang="en-US" sz="2500" b="1" dirty="0" smtClean="0">
                <a:latin typeface="Times New Roman" pitchFamily="18" charset="0"/>
                <a:cs typeface="Times New Roman" pitchFamily="18" charset="0"/>
              </a:rPr>
              <a:t> </a:t>
            </a:r>
            <a:r>
              <a:rPr lang="en-US" sz="2500" b="1" dirty="0" err="1" smtClean="0">
                <a:latin typeface="Times New Roman" pitchFamily="18" charset="0"/>
                <a:cs typeface="Times New Roman" pitchFamily="18" charset="0"/>
              </a:rPr>
              <a:t>chính</a:t>
            </a:r>
            <a:endParaRPr lang="en-US" sz="2500" b="1" dirty="0"/>
          </a:p>
        </p:txBody>
      </p:sp>
    </p:spTree>
    <p:extLst>
      <p:ext uri="{BB962C8B-B14F-4D97-AF65-F5344CB8AC3E}">
        <p14:creationId xmlns:p14="http://schemas.microsoft.com/office/powerpoint/2010/main" val="256835212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27B839B-9ADE-406B-8590-F1CAEDED45A1}"/>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45">
            <a:extLst>
              <a:ext uri="{FF2B5EF4-FFF2-40B4-BE49-F238E27FC236}">
                <a16:creationId xmlns:a16="http://schemas.microsoft.com/office/drawing/2014/main" id="{CFE45BF0-46DB-408C-B5F7-7B11716805D4}"/>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09710" y="1022350"/>
            <a:ext cx="709612" cy="2095501"/>
          </a:xfrm>
          <a:custGeom>
            <a:avLst/>
            <a:gdLst>
              <a:gd name="T0" fmla="*/ 447 w 447"/>
              <a:gd name="T1" fmla="*/ 1363 h 1363"/>
              <a:gd name="T2" fmla="*/ 0 w 447"/>
              <a:gd name="T3" fmla="*/ 987 h 1363"/>
              <a:gd name="T4" fmla="*/ 0 w 447"/>
              <a:gd name="T5" fmla="*/ 0 h 1363"/>
              <a:gd name="T6" fmla="*/ 447 w 447"/>
              <a:gd name="T7" fmla="*/ 376 h 1363"/>
              <a:gd name="T8" fmla="*/ 447 w 447"/>
              <a:gd name="T9" fmla="*/ 1363 h 1363"/>
            </a:gdLst>
            <a:ahLst/>
            <a:cxnLst>
              <a:cxn ang="0">
                <a:pos x="T0" y="T1"/>
              </a:cxn>
              <a:cxn ang="0">
                <a:pos x="T2" y="T3"/>
              </a:cxn>
              <a:cxn ang="0">
                <a:pos x="T4" y="T5"/>
              </a:cxn>
              <a:cxn ang="0">
                <a:pos x="T6" y="T7"/>
              </a:cxn>
              <a:cxn ang="0">
                <a:pos x="T8" y="T9"/>
              </a:cxn>
            </a:cxnLst>
            <a:rect l="0" t="0" r="r" b="b"/>
            <a:pathLst>
              <a:path w="447" h="1363">
                <a:moveTo>
                  <a:pt x="447" y="1363"/>
                </a:moveTo>
                <a:lnTo>
                  <a:pt x="0" y="987"/>
                </a:lnTo>
                <a:lnTo>
                  <a:pt x="0" y="0"/>
                </a:lnTo>
                <a:lnTo>
                  <a:pt x="447" y="376"/>
                </a:lnTo>
                <a:lnTo>
                  <a:pt x="447" y="1363"/>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2" name="Freeform 46">
            <a:extLst>
              <a:ext uri="{FF2B5EF4-FFF2-40B4-BE49-F238E27FC236}">
                <a16:creationId xmlns:a16="http://schemas.microsoft.com/office/drawing/2014/main" id="{2AEBC8F2-97B1-41B4-93F1-2D289E197FBA}"/>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09710" y="837744"/>
            <a:ext cx="403225" cy="1705431"/>
          </a:xfrm>
          <a:custGeom>
            <a:avLst/>
            <a:gdLst>
              <a:gd name="T0" fmla="*/ 254 w 254"/>
              <a:gd name="T1" fmla="*/ 987 h 1109"/>
              <a:gd name="T2" fmla="*/ 0 w 254"/>
              <a:gd name="T3" fmla="*/ 1109 h 1109"/>
              <a:gd name="T4" fmla="*/ 0 w 254"/>
              <a:gd name="T5" fmla="*/ 119 h 1109"/>
              <a:gd name="T6" fmla="*/ 254 w 254"/>
              <a:gd name="T7" fmla="*/ 0 h 1109"/>
              <a:gd name="T8" fmla="*/ 254 w 254"/>
              <a:gd name="T9" fmla="*/ 987 h 1109"/>
            </a:gdLst>
            <a:ahLst/>
            <a:cxnLst>
              <a:cxn ang="0">
                <a:pos x="T0" y="T1"/>
              </a:cxn>
              <a:cxn ang="0">
                <a:pos x="T2" y="T3"/>
              </a:cxn>
              <a:cxn ang="0">
                <a:pos x="T4" y="T5"/>
              </a:cxn>
              <a:cxn ang="0">
                <a:pos x="T6" y="T7"/>
              </a:cxn>
              <a:cxn ang="0">
                <a:pos x="T8" y="T9"/>
              </a:cxn>
            </a:cxnLst>
            <a:rect l="0" t="0" r="r" b="b"/>
            <a:pathLst>
              <a:path w="254" h="1109">
                <a:moveTo>
                  <a:pt x="254" y="987"/>
                </a:moveTo>
                <a:lnTo>
                  <a:pt x="0" y="1109"/>
                </a:lnTo>
                <a:lnTo>
                  <a:pt x="0" y="119"/>
                </a:lnTo>
                <a:lnTo>
                  <a:pt x="254" y="0"/>
                </a:lnTo>
                <a:lnTo>
                  <a:pt x="254" y="98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47">
            <a:extLst>
              <a:ext uri="{FF2B5EF4-FFF2-40B4-BE49-F238E27FC236}">
                <a16:creationId xmlns:a16="http://schemas.microsoft.com/office/drawing/2014/main" id="{472E3A19-F5D5-48FC-BB9C-48C2F68F598B}"/>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44660" y="640894"/>
            <a:ext cx="168275" cy="1713195"/>
          </a:xfrm>
          <a:custGeom>
            <a:avLst/>
            <a:gdLst>
              <a:gd name="T0" fmla="*/ 106 w 106"/>
              <a:gd name="T1" fmla="*/ 1114 h 1114"/>
              <a:gd name="T2" fmla="*/ 0 w 106"/>
              <a:gd name="T3" fmla="*/ 1005 h 1114"/>
              <a:gd name="T4" fmla="*/ 0 w 106"/>
              <a:gd name="T5" fmla="*/ 0 h 1114"/>
              <a:gd name="T6" fmla="*/ 106 w 106"/>
              <a:gd name="T7" fmla="*/ 110 h 1114"/>
              <a:gd name="T8" fmla="*/ 106 w 106"/>
              <a:gd name="T9" fmla="*/ 1114 h 1114"/>
            </a:gdLst>
            <a:ahLst/>
            <a:cxnLst>
              <a:cxn ang="0">
                <a:pos x="T0" y="T1"/>
              </a:cxn>
              <a:cxn ang="0">
                <a:pos x="T2" y="T3"/>
              </a:cxn>
              <a:cxn ang="0">
                <a:pos x="T4" y="T5"/>
              </a:cxn>
              <a:cxn ang="0">
                <a:pos x="T6" y="T7"/>
              </a:cxn>
              <a:cxn ang="0">
                <a:pos x="T8" y="T9"/>
              </a:cxn>
            </a:cxnLst>
            <a:rect l="0" t="0" r="r" b="b"/>
            <a:pathLst>
              <a:path w="106" h="1114">
                <a:moveTo>
                  <a:pt x="106" y="1114"/>
                </a:moveTo>
                <a:lnTo>
                  <a:pt x="0" y="1005"/>
                </a:lnTo>
                <a:lnTo>
                  <a:pt x="0" y="0"/>
                </a:lnTo>
                <a:lnTo>
                  <a:pt x="106" y="110"/>
                </a:lnTo>
                <a:lnTo>
                  <a:pt x="106" y="1114"/>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44">
            <a:extLst>
              <a:ext uri="{FF2B5EF4-FFF2-40B4-BE49-F238E27FC236}">
                <a16:creationId xmlns:a16="http://schemas.microsoft.com/office/drawing/2014/main" id="{7A62E32F-BB65-43A8-8EB5-92346890E549}"/>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1223203" y="635716"/>
            <a:ext cx="328612" cy="1742360"/>
          </a:xfrm>
          <a:custGeom>
            <a:avLst/>
            <a:gdLst>
              <a:gd name="T0" fmla="*/ 207 w 207"/>
              <a:gd name="T1" fmla="*/ 987 h 1114"/>
              <a:gd name="T2" fmla="*/ 0 w 207"/>
              <a:gd name="T3" fmla="*/ 1114 h 1114"/>
              <a:gd name="T4" fmla="*/ 0 w 207"/>
              <a:gd name="T5" fmla="*/ 127 h 1114"/>
              <a:gd name="T6" fmla="*/ 207 w 207"/>
              <a:gd name="T7" fmla="*/ 0 h 1114"/>
              <a:gd name="T8" fmla="*/ 207 w 207"/>
              <a:gd name="T9" fmla="*/ 987 h 1114"/>
            </a:gdLst>
            <a:ahLst/>
            <a:cxnLst>
              <a:cxn ang="0">
                <a:pos x="T0" y="T1"/>
              </a:cxn>
              <a:cxn ang="0">
                <a:pos x="T2" y="T3"/>
              </a:cxn>
              <a:cxn ang="0">
                <a:pos x="T4" y="T5"/>
              </a:cxn>
              <a:cxn ang="0">
                <a:pos x="T6" y="T7"/>
              </a:cxn>
              <a:cxn ang="0">
                <a:pos x="T8" y="T9"/>
              </a:cxn>
            </a:cxnLst>
            <a:rect l="0" t="0" r="r" b="b"/>
            <a:pathLst>
              <a:path w="207" h="1114">
                <a:moveTo>
                  <a:pt x="207" y="987"/>
                </a:moveTo>
                <a:lnTo>
                  <a:pt x="0" y="1114"/>
                </a:lnTo>
                <a:lnTo>
                  <a:pt x="0" y="127"/>
                </a:lnTo>
                <a:lnTo>
                  <a:pt x="207" y="0"/>
                </a:lnTo>
                <a:lnTo>
                  <a:pt x="207" y="987"/>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Rectangle 17">
            <a:extLst>
              <a:ext uri="{FF2B5EF4-FFF2-40B4-BE49-F238E27FC236}">
                <a16:creationId xmlns:a16="http://schemas.microsoft.com/office/drawing/2014/main" id="{14E91B64-9FCC-451E-AFB4-A827D632936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44055" y="635715"/>
            <a:ext cx="10907863" cy="1541457"/>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2" name="Title 1">
            <a:extLst>
              <a:ext uri="{FF2B5EF4-FFF2-40B4-BE49-F238E27FC236}">
                <a16:creationId xmlns:a16="http://schemas.microsoft.com/office/drawing/2014/main" id="{EAF13C38-AE58-C84E-837F-6B14DBAA2FDB}"/>
              </a:ext>
            </a:extLst>
          </p:cNvPr>
          <p:cNvSpPr>
            <a:spLocks noGrp="1"/>
          </p:cNvSpPr>
          <p:nvPr>
            <p:ph type="title"/>
          </p:nvPr>
        </p:nvSpPr>
        <p:spPr>
          <a:xfrm>
            <a:off x="934408" y="1029824"/>
            <a:ext cx="9860307" cy="706939"/>
          </a:xfrm>
          <a:solidFill>
            <a:schemeClr val="accent4">
              <a:lumMod val="20000"/>
              <a:lumOff val="80000"/>
            </a:schemeClr>
          </a:solidFill>
          <a:ln>
            <a:solidFill>
              <a:schemeClr val="accent1"/>
            </a:solidFill>
          </a:ln>
        </p:spPr>
        <p:txBody>
          <a:bodyPr>
            <a:normAutofit/>
          </a:bodyPr>
          <a:lstStyle/>
          <a:p>
            <a:pPr algn="ctr"/>
            <a:r>
              <a:rPr lang="en-US" sz="2200" b="1" spc="-40" dirty="0">
                <a:latin typeface="Times New Roman Bold" panose="02020803070505020304" pitchFamily="18" charset="0"/>
                <a:cs typeface="Times New Roman" panose="02020603050405020304" pitchFamily="18" charset="0"/>
              </a:rPr>
              <a:t>CÔNG TÁC KẾ HOẠCH VÀ GIÁM SÁT, BÁO CÁO</a:t>
            </a:r>
            <a:endParaRPr lang="en-GB" sz="2200" dirty="0"/>
          </a:p>
        </p:txBody>
      </p:sp>
      <p:grpSp>
        <p:nvGrpSpPr>
          <p:cNvPr id="17" name="Group 16">
            <a:extLst>
              <a:ext uri="{FF2B5EF4-FFF2-40B4-BE49-F238E27FC236}">
                <a16:creationId xmlns:a16="http://schemas.microsoft.com/office/drawing/2014/main" id="{21F342CE-E43E-60F0-CED5-67E6DCEC918C}"/>
              </a:ext>
            </a:extLst>
          </p:cNvPr>
          <p:cNvGrpSpPr/>
          <p:nvPr/>
        </p:nvGrpSpPr>
        <p:grpSpPr>
          <a:xfrm>
            <a:off x="623474" y="2456161"/>
            <a:ext cx="3030201" cy="954986"/>
            <a:chOff x="3477" y="192190"/>
            <a:chExt cx="1520376" cy="954986"/>
          </a:xfrm>
          <a:solidFill>
            <a:schemeClr val="bg2"/>
          </a:solidFill>
        </p:grpSpPr>
        <p:sp>
          <p:nvSpPr>
            <p:cNvPr id="19" name="Rectangle: Rounded Corners 18">
              <a:extLst>
                <a:ext uri="{FF2B5EF4-FFF2-40B4-BE49-F238E27FC236}">
                  <a16:creationId xmlns:a16="http://schemas.microsoft.com/office/drawing/2014/main" id="{42000824-8396-201B-94C3-C995AC1B2D7C}"/>
                </a:ext>
              </a:extLst>
            </p:cNvPr>
            <p:cNvSpPr/>
            <p:nvPr/>
          </p:nvSpPr>
          <p:spPr>
            <a:xfrm>
              <a:off x="3477" y="192190"/>
              <a:ext cx="1520376" cy="954986"/>
            </a:xfrm>
            <a:prstGeom prst="roundRect">
              <a:avLst>
                <a:gd name="adj" fmla="val 10000"/>
              </a:avLst>
            </a:prstGeom>
            <a:grpFill/>
          </p:spPr>
          <p:style>
            <a:lnRef idx="0">
              <a:schemeClr val="lt2">
                <a:hueOff val="0"/>
                <a:satOff val="0"/>
                <a:lumOff val="0"/>
                <a:alphaOff val="0"/>
              </a:schemeClr>
            </a:lnRef>
            <a:fillRef idx="3">
              <a:scrgbClr r="0" g="0" b="0"/>
            </a:fillRef>
            <a:effectRef idx="2">
              <a:schemeClr val="dk2">
                <a:hueOff val="0"/>
                <a:satOff val="0"/>
                <a:lumOff val="0"/>
                <a:alphaOff val="0"/>
              </a:schemeClr>
            </a:effectRef>
            <a:fontRef idx="minor">
              <a:schemeClr val="lt1"/>
            </a:fontRef>
          </p:style>
        </p:sp>
        <p:sp>
          <p:nvSpPr>
            <p:cNvPr id="20" name="Rectangle: Rounded Corners 4">
              <a:extLst>
                <a:ext uri="{FF2B5EF4-FFF2-40B4-BE49-F238E27FC236}">
                  <a16:creationId xmlns:a16="http://schemas.microsoft.com/office/drawing/2014/main" id="{9AB7226D-84DE-D3CE-116C-54EDFF8E2492}"/>
                </a:ext>
              </a:extLst>
            </p:cNvPr>
            <p:cNvSpPr txBox="1"/>
            <p:nvPr/>
          </p:nvSpPr>
          <p:spPr>
            <a:xfrm>
              <a:off x="31448" y="220161"/>
              <a:ext cx="1464434" cy="89904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2000" b="1" dirty="0" err="1">
                  <a:solidFill>
                    <a:schemeClr val="tx1"/>
                  </a:solidFill>
                  <a:latin typeface="Times New Roman" panose="02020603050405020304" pitchFamily="18" charset="0"/>
                  <a:cs typeface="Times New Roman" panose="02020603050405020304" pitchFamily="18" charset="0"/>
                </a:rPr>
                <a:t>Lập</a:t>
              </a:r>
              <a:r>
                <a:rPr lang="en-GB" sz="2000" b="1" dirty="0">
                  <a:solidFill>
                    <a:schemeClr val="tx1"/>
                  </a:solidFill>
                  <a:latin typeface="Times New Roman" panose="02020603050405020304" pitchFamily="18" charset="0"/>
                  <a:cs typeface="Times New Roman" panose="02020603050405020304" pitchFamily="18" charset="0"/>
                </a:rPr>
                <a:t> </a:t>
              </a:r>
              <a:r>
                <a:rPr lang="en-GB" sz="2000" b="1" dirty="0" err="1">
                  <a:solidFill>
                    <a:schemeClr val="tx1"/>
                  </a:solidFill>
                  <a:latin typeface="Times New Roman" panose="02020603050405020304" pitchFamily="18" charset="0"/>
                  <a:cs typeface="Times New Roman" panose="02020603050405020304" pitchFamily="18" charset="0"/>
                </a:rPr>
                <a:t>và</a:t>
              </a:r>
              <a:r>
                <a:rPr lang="en-GB" sz="2000" b="1" dirty="0">
                  <a:solidFill>
                    <a:schemeClr val="tx1"/>
                  </a:solidFill>
                  <a:latin typeface="Times New Roman" panose="02020603050405020304" pitchFamily="18" charset="0"/>
                  <a:cs typeface="Times New Roman" panose="02020603050405020304" pitchFamily="18" charset="0"/>
                </a:rPr>
                <a:t> </a:t>
              </a:r>
              <a:r>
                <a:rPr lang="en-GB" sz="2000" b="1" dirty="0" err="1">
                  <a:solidFill>
                    <a:schemeClr val="tx1"/>
                  </a:solidFill>
                  <a:latin typeface="Times New Roman" panose="02020603050405020304" pitchFamily="18" charset="0"/>
                  <a:cs typeface="Times New Roman" panose="02020603050405020304" pitchFamily="18" charset="0"/>
                </a:rPr>
                <a:t>giao</a:t>
              </a:r>
              <a:r>
                <a:rPr lang="en-GB" sz="2000" b="1" dirty="0">
                  <a:solidFill>
                    <a:schemeClr val="tx1"/>
                  </a:solidFill>
                  <a:latin typeface="Times New Roman" panose="02020603050405020304" pitchFamily="18" charset="0"/>
                  <a:cs typeface="Times New Roman" panose="02020603050405020304" pitchFamily="18" charset="0"/>
                </a:rPr>
                <a:t> </a:t>
              </a:r>
              <a:r>
                <a:rPr lang="en-GB" sz="2000" b="1" dirty="0" err="1">
                  <a:solidFill>
                    <a:schemeClr val="tx1"/>
                  </a:solidFill>
                  <a:latin typeface="Times New Roman" panose="02020603050405020304" pitchFamily="18" charset="0"/>
                  <a:cs typeface="Times New Roman" panose="02020603050405020304" pitchFamily="18" charset="0"/>
                </a:rPr>
                <a:t>Kế</a:t>
              </a:r>
              <a:r>
                <a:rPr lang="en-GB" sz="2000" b="1" dirty="0">
                  <a:solidFill>
                    <a:schemeClr val="tx1"/>
                  </a:solidFill>
                  <a:latin typeface="Times New Roman" panose="02020603050405020304" pitchFamily="18" charset="0"/>
                  <a:cs typeface="Times New Roman" panose="02020603050405020304" pitchFamily="18" charset="0"/>
                </a:rPr>
                <a:t> </a:t>
              </a:r>
              <a:r>
                <a:rPr lang="en-GB" sz="2000" b="1" dirty="0" err="1">
                  <a:solidFill>
                    <a:schemeClr val="tx1"/>
                  </a:solidFill>
                  <a:latin typeface="Times New Roman" panose="02020603050405020304" pitchFamily="18" charset="0"/>
                  <a:cs typeface="Times New Roman" panose="02020603050405020304" pitchFamily="18" charset="0"/>
                </a:rPr>
                <a:t>hoạch</a:t>
              </a:r>
              <a:r>
                <a:rPr lang="en-GB" sz="2000" b="1" dirty="0">
                  <a:solidFill>
                    <a:schemeClr val="tx1"/>
                  </a:solidFill>
                  <a:latin typeface="Times New Roman" panose="02020603050405020304" pitchFamily="18" charset="0"/>
                  <a:cs typeface="Times New Roman" panose="02020603050405020304" pitchFamily="18" charset="0"/>
                </a:rPr>
                <a:t> </a:t>
              </a:r>
              <a:r>
                <a:rPr lang="en-GB" sz="2000" b="1" dirty="0" err="1">
                  <a:solidFill>
                    <a:schemeClr val="tx1"/>
                  </a:solidFill>
                  <a:latin typeface="Times New Roman" panose="02020603050405020304" pitchFamily="18" charset="0"/>
                  <a:cs typeface="Times New Roman" panose="02020603050405020304" pitchFamily="18" charset="0"/>
                </a:rPr>
                <a:t>thực</a:t>
              </a:r>
              <a:r>
                <a:rPr lang="en-GB" sz="2000" b="1" dirty="0">
                  <a:solidFill>
                    <a:schemeClr val="tx1"/>
                  </a:solidFill>
                  <a:latin typeface="Times New Roman" panose="02020603050405020304" pitchFamily="18" charset="0"/>
                  <a:cs typeface="Times New Roman" panose="02020603050405020304" pitchFamily="18" charset="0"/>
                </a:rPr>
                <a:t> </a:t>
              </a:r>
              <a:r>
                <a:rPr lang="en-GB" sz="2000" b="1" dirty="0" err="1">
                  <a:solidFill>
                    <a:schemeClr val="tx1"/>
                  </a:solidFill>
                  <a:latin typeface="Times New Roman" panose="02020603050405020304" pitchFamily="18" charset="0"/>
                  <a:cs typeface="Times New Roman" panose="02020603050405020304" pitchFamily="18" charset="0"/>
                </a:rPr>
                <a:t>hiện</a:t>
              </a:r>
              <a:endParaRPr lang="en-GB" sz="2000" b="1" kern="1200" dirty="0">
                <a:solidFill>
                  <a:schemeClr val="tx1"/>
                </a:solidFill>
                <a:latin typeface="Times New Roman" panose="02020603050405020304" pitchFamily="18" charset="0"/>
                <a:cs typeface="Times New Roman" panose="02020603050405020304" pitchFamily="18" charset="0"/>
              </a:endParaRPr>
            </a:p>
          </p:txBody>
        </p:sp>
      </p:grpSp>
      <p:sp>
        <p:nvSpPr>
          <p:cNvPr id="23" name="Rectangle: Rounded Corners 4">
            <a:extLst>
              <a:ext uri="{FF2B5EF4-FFF2-40B4-BE49-F238E27FC236}">
                <a16:creationId xmlns:a16="http://schemas.microsoft.com/office/drawing/2014/main" id="{74324DFB-017A-6E35-E61C-9F40F154E0A6}"/>
              </a:ext>
            </a:extLst>
          </p:cNvPr>
          <p:cNvSpPr txBox="1"/>
          <p:nvPr/>
        </p:nvSpPr>
        <p:spPr>
          <a:xfrm>
            <a:off x="4522226" y="2484131"/>
            <a:ext cx="3347778" cy="894061"/>
          </a:xfrm>
          <a:prstGeom prst="rect">
            <a:avLst/>
          </a:prstGeom>
          <a:solidFill>
            <a:schemeClr val="bg2"/>
          </a:solidFill>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2000" b="1" dirty="0">
                <a:solidFill>
                  <a:schemeClr val="tx1"/>
                </a:solidFill>
                <a:effectLst/>
                <a:latin typeface="Times New Roman" panose="02020603050405020304" pitchFamily="18" charset="0"/>
                <a:ea typeface="Calibri" panose="020F0502020204030204" pitchFamily="34" charset="0"/>
              </a:rPr>
              <a:t>G</a:t>
            </a:r>
            <a:r>
              <a:rPr lang="vi-VN" sz="2000" b="1" dirty="0">
                <a:solidFill>
                  <a:schemeClr val="tx1"/>
                </a:solidFill>
                <a:effectLst/>
                <a:latin typeface="Times New Roman" panose="02020603050405020304" pitchFamily="18" charset="0"/>
                <a:ea typeface="Calibri" panose="020F0502020204030204" pitchFamily="34" charset="0"/>
              </a:rPr>
              <a:t>iám sát, đánh giá thực hiện </a:t>
            </a:r>
            <a:endParaRPr lang="en-GB" sz="2000" kern="1200" dirty="0">
              <a:solidFill>
                <a:schemeClr val="tx1"/>
              </a:solidFill>
              <a:latin typeface="Times New Roman" panose="02020603050405020304" pitchFamily="18" charset="0"/>
              <a:cs typeface="Times New Roman" panose="02020603050405020304" pitchFamily="18" charset="0"/>
            </a:endParaRPr>
          </a:p>
        </p:txBody>
      </p:sp>
      <p:sp>
        <p:nvSpPr>
          <p:cNvPr id="26" name="Rectangle: Rounded Corners 4">
            <a:extLst>
              <a:ext uri="{FF2B5EF4-FFF2-40B4-BE49-F238E27FC236}">
                <a16:creationId xmlns:a16="http://schemas.microsoft.com/office/drawing/2014/main" id="{F75CBE9B-52C2-B445-9BB2-FDFEDAB2DBD7}"/>
              </a:ext>
            </a:extLst>
          </p:cNvPr>
          <p:cNvSpPr txBox="1"/>
          <p:nvPr/>
        </p:nvSpPr>
        <p:spPr>
          <a:xfrm>
            <a:off x="8326582" y="2433172"/>
            <a:ext cx="3144225" cy="954986"/>
          </a:xfrm>
          <a:prstGeom prst="rect">
            <a:avLst/>
          </a:prstGeom>
          <a:solidFill>
            <a:schemeClr val="bg2"/>
          </a:solidFill>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2000" b="1" dirty="0" err="1">
                <a:solidFill>
                  <a:schemeClr val="tx1"/>
                </a:solidFill>
                <a:effectLst/>
                <a:latin typeface="Times New Roman" panose="02020603050405020304" pitchFamily="18" charset="0"/>
                <a:ea typeface="Calibri" panose="020F0502020204030204" pitchFamily="34" charset="0"/>
              </a:rPr>
              <a:t>Báo</a:t>
            </a:r>
            <a:r>
              <a:rPr lang="en-US" sz="2000" b="1" dirty="0">
                <a:solidFill>
                  <a:schemeClr val="tx1"/>
                </a:solidFill>
                <a:effectLst/>
                <a:latin typeface="Times New Roman" panose="02020603050405020304" pitchFamily="18" charset="0"/>
                <a:ea typeface="Calibri" panose="020F0502020204030204" pitchFamily="34" charset="0"/>
              </a:rPr>
              <a:t> </a:t>
            </a:r>
            <a:r>
              <a:rPr lang="en-US" sz="2000" b="1" dirty="0" err="1">
                <a:solidFill>
                  <a:schemeClr val="tx1"/>
                </a:solidFill>
                <a:effectLst/>
                <a:latin typeface="Times New Roman" panose="02020603050405020304" pitchFamily="18" charset="0"/>
                <a:ea typeface="Calibri" panose="020F0502020204030204" pitchFamily="34" charset="0"/>
              </a:rPr>
              <a:t>cáo</a:t>
            </a:r>
            <a:r>
              <a:rPr lang="en-US" sz="2000" b="1" dirty="0">
                <a:solidFill>
                  <a:schemeClr val="tx1"/>
                </a:solidFill>
                <a:effectLst/>
                <a:latin typeface="Times New Roman" panose="02020603050405020304" pitchFamily="18" charset="0"/>
                <a:ea typeface="Calibri" panose="020F0502020204030204" pitchFamily="34" charset="0"/>
              </a:rPr>
              <a:t> </a:t>
            </a:r>
            <a:r>
              <a:rPr lang="en-US" sz="2000" b="1" dirty="0" err="1">
                <a:solidFill>
                  <a:schemeClr val="tx1"/>
                </a:solidFill>
                <a:effectLst/>
                <a:latin typeface="Times New Roman" panose="02020603050405020304" pitchFamily="18" charset="0"/>
                <a:ea typeface="Calibri" panose="020F0502020204030204" pitchFamily="34" charset="0"/>
              </a:rPr>
              <a:t>tình</a:t>
            </a:r>
            <a:r>
              <a:rPr lang="en-US" sz="2000" b="1" dirty="0">
                <a:solidFill>
                  <a:schemeClr val="tx1"/>
                </a:solidFill>
                <a:effectLst/>
                <a:latin typeface="Times New Roman" panose="02020603050405020304" pitchFamily="18" charset="0"/>
                <a:ea typeface="Calibri" panose="020F0502020204030204" pitchFamily="34" charset="0"/>
              </a:rPr>
              <a:t> </a:t>
            </a:r>
            <a:r>
              <a:rPr lang="en-US" sz="2000" b="1" dirty="0" err="1">
                <a:solidFill>
                  <a:schemeClr val="tx1"/>
                </a:solidFill>
                <a:effectLst/>
                <a:latin typeface="Times New Roman" panose="02020603050405020304" pitchFamily="18" charset="0"/>
                <a:ea typeface="Calibri" panose="020F0502020204030204" pitchFamily="34" charset="0"/>
              </a:rPr>
              <a:t>hình</a:t>
            </a:r>
            <a:r>
              <a:rPr lang="en-US" sz="2000" b="1" dirty="0">
                <a:solidFill>
                  <a:schemeClr val="tx1"/>
                </a:solidFill>
                <a:effectLst/>
                <a:latin typeface="Times New Roman" panose="02020603050405020304" pitchFamily="18" charset="0"/>
                <a:ea typeface="Calibri" panose="020F0502020204030204" pitchFamily="34" charset="0"/>
              </a:rPr>
              <a:t> </a:t>
            </a:r>
            <a:r>
              <a:rPr lang="en-US" sz="2000" b="1" dirty="0" err="1">
                <a:solidFill>
                  <a:schemeClr val="tx1"/>
                </a:solidFill>
                <a:effectLst/>
                <a:latin typeface="Times New Roman" panose="02020603050405020304" pitchFamily="18" charset="0"/>
                <a:ea typeface="Calibri" panose="020F0502020204030204" pitchFamily="34" charset="0"/>
              </a:rPr>
              <a:t>thực</a:t>
            </a:r>
            <a:r>
              <a:rPr lang="en-US" sz="2000" b="1" dirty="0">
                <a:solidFill>
                  <a:schemeClr val="tx1"/>
                </a:solidFill>
                <a:effectLst/>
                <a:latin typeface="Times New Roman" panose="02020603050405020304" pitchFamily="18" charset="0"/>
                <a:ea typeface="Calibri" panose="020F0502020204030204" pitchFamily="34" charset="0"/>
              </a:rPr>
              <a:t> </a:t>
            </a:r>
            <a:r>
              <a:rPr lang="en-US" sz="2000" b="1" dirty="0" err="1">
                <a:solidFill>
                  <a:schemeClr val="tx1"/>
                </a:solidFill>
                <a:effectLst/>
                <a:latin typeface="Times New Roman" panose="02020603050405020304" pitchFamily="18" charset="0"/>
                <a:ea typeface="Calibri" panose="020F0502020204030204" pitchFamily="34" charset="0"/>
              </a:rPr>
              <a:t>hiện</a:t>
            </a:r>
            <a:endParaRPr lang="en-GB" sz="2000" kern="1200" dirty="0">
              <a:solidFill>
                <a:schemeClr val="tx1"/>
              </a:solidFill>
              <a:latin typeface="Times New Roman" panose="02020603050405020304" pitchFamily="18" charset="0"/>
              <a:cs typeface="Times New Roman" panose="02020603050405020304" pitchFamily="18" charset="0"/>
            </a:endParaRPr>
          </a:p>
        </p:txBody>
      </p:sp>
      <p:sp>
        <p:nvSpPr>
          <p:cNvPr id="13" name="Rectangle 12">
            <a:extLst>
              <a:ext uri="{FF2B5EF4-FFF2-40B4-BE49-F238E27FC236}">
                <a16:creationId xmlns:a16="http://schemas.microsoft.com/office/drawing/2014/main" id="{1FC9E65B-D09C-4EA2-5E71-FBD85E3FE8C6}"/>
              </a:ext>
            </a:extLst>
          </p:cNvPr>
          <p:cNvSpPr/>
          <p:nvPr/>
        </p:nvSpPr>
        <p:spPr>
          <a:xfrm>
            <a:off x="245323" y="3610984"/>
            <a:ext cx="1726059" cy="324701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err="1">
                <a:solidFill>
                  <a:schemeClr val="tx1"/>
                </a:solidFill>
                <a:latin typeface="Times New Roman" panose="02020603050405020304" pitchFamily="18" charset="0"/>
                <a:cs typeface="Times New Roman" panose="02020603050405020304" pitchFamily="18" charset="0"/>
              </a:rPr>
              <a:t>Bộ</a:t>
            </a:r>
            <a:r>
              <a:rPr lang="en-US" dirty="0">
                <a:solidFill>
                  <a:schemeClr val="tx1"/>
                </a:solidFill>
                <a:latin typeface="Times New Roman" panose="02020603050405020304" pitchFamily="18" charset="0"/>
                <a:cs typeface="Times New Roman" panose="02020603050405020304" pitchFamily="18" charset="0"/>
              </a:rPr>
              <a:t> TTTT</a:t>
            </a:r>
            <a:r>
              <a:rPr lang="en-US">
                <a:solidFill>
                  <a:schemeClr val="tx1"/>
                </a:solidFill>
                <a:latin typeface="Times New Roman" panose="02020603050405020304" pitchFamily="18" charset="0"/>
                <a:cs typeface="Times New Roman" panose="02020603050405020304" pitchFamily="18" charset="0"/>
              </a:rPr>
              <a:t>: </a:t>
            </a:r>
            <a:r>
              <a:rPr lang="en-US" sz="1800" smtClean="0">
                <a:solidFill>
                  <a:schemeClr val="tx1"/>
                </a:solidFill>
                <a:effectLst/>
                <a:latin typeface="Times New Roman" panose="02020603050405020304" pitchFamily="18" charset="0"/>
                <a:ea typeface="Calibri" panose="020F0502020204030204" pitchFamily="34" charset="0"/>
              </a:rPr>
              <a:t>Lập </a:t>
            </a:r>
            <a:r>
              <a:rPr lang="en-US" sz="1800" dirty="0" err="1">
                <a:solidFill>
                  <a:schemeClr val="tx1"/>
                </a:solidFill>
                <a:effectLst/>
                <a:latin typeface="Times New Roman" panose="02020603050405020304" pitchFamily="18" charset="0"/>
                <a:ea typeface="Calibri" panose="020F0502020204030204" pitchFamily="34" charset="0"/>
              </a:rPr>
              <a:t>kế</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hoạch</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thực</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hiện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nội</a:t>
            </a:r>
            <a:r>
              <a:rPr lang="en-US" sz="1800" dirty="0">
                <a:solidFill>
                  <a:schemeClr val="tx1"/>
                </a:solidFill>
                <a:effectLst/>
                <a:latin typeface="Times New Roman" panose="02020603050405020304" pitchFamily="18" charset="0"/>
                <a:ea typeface="Calibri" panose="020F0502020204030204" pitchFamily="34" charset="0"/>
              </a:rPr>
              <a:t> dung </a:t>
            </a:r>
            <a:r>
              <a:rPr lang="en-US" sz="1800" dirty="0" err="1">
                <a:solidFill>
                  <a:schemeClr val="tx1"/>
                </a:solidFill>
                <a:effectLst/>
                <a:latin typeface="Times New Roman" panose="02020603050405020304" pitchFamily="18" charset="0"/>
                <a:ea typeface="Calibri" panose="020F0502020204030204" pitchFamily="34" charset="0"/>
              </a:rPr>
              <a:t>về</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thông</a:t>
            </a:r>
            <a:r>
              <a:rPr lang="en-US" sz="1800" dirty="0">
                <a:solidFill>
                  <a:schemeClr val="tx1"/>
                </a:solidFill>
                <a:effectLst/>
                <a:latin typeface="Times New Roman" panose="02020603050405020304" pitchFamily="18" charset="0"/>
                <a:ea typeface="Calibri" panose="020F0502020204030204" pitchFamily="34" charset="0"/>
              </a:rPr>
              <a:t> tin </a:t>
            </a:r>
            <a:r>
              <a:rPr lang="en-US" sz="1800" dirty="0" err="1">
                <a:solidFill>
                  <a:schemeClr val="tx1"/>
                </a:solidFill>
                <a:effectLst/>
                <a:latin typeface="Times New Roman" panose="02020603050405020304" pitchFamily="18" charset="0"/>
                <a:ea typeface="Calibri" panose="020F0502020204030204" pitchFamily="34" charset="0"/>
              </a:rPr>
              <a:t>và</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truyền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thông</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theo</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nhiệm</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vụ</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quy</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định</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tại</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khoản</a:t>
            </a:r>
            <a:r>
              <a:rPr lang="en-US" sz="1800" dirty="0">
                <a:solidFill>
                  <a:schemeClr val="tx1"/>
                </a:solidFill>
                <a:effectLst/>
                <a:latin typeface="Times New Roman" panose="02020603050405020304" pitchFamily="18" charset="0"/>
                <a:ea typeface="Calibri" panose="020F0502020204030204" pitchFamily="34" charset="0"/>
              </a:rPr>
              <a:t> 1 </a:t>
            </a:r>
            <a:r>
              <a:rPr lang="en-US" sz="1800" dirty="0" err="1">
                <a:solidFill>
                  <a:schemeClr val="tx1"/>
                </a:solidFill>
                <a:effectLst/>
                <a:latin typeface="Times New Roman" panose="02020603050405020304" pitchFamily="18" charset="0"/>
                <a:ea typeface="Calibri" panose="020F0502020204030204" pitchFamily="34" charset="0"/>
              </a:rPr>
              <a:t>Điều</a:t>
            </a:r>
            <a:r>
              <a:rPr lang="en-US" sz="1800" dirty="0">
                <a:solidFill>
                  <a:schemeClr val="tx1"/>
                </a:solidFill>
                <a:effectLst/>
                <a:latin typeface="Times New Roman" panose="02020603050405020304" pitchFamily="18" charset="0"/>
                <a:ea typeface="Calibri" panose="020F0502020204030204" pitchFamily="34" charset="0"/>
              </a:rPr>
              <a:t> 37 </a:t>
            </a:r>
            <a:r>
              <a:rPr lang="en-US" sz="1800" dirty="0" err="1">
                <a:solidFill>
                  <a:schemeClr val="tx1"/>
                </a:solidFill>
                <a:effectLst/>
                <a:latin typeface="Times New Roman" panose="02020603050405020304" pitchFamily="18" charset="0"/>
                <a:ea typeface="Calibri" panose="020F0502020204030204" pitchFamily="34" charset="0"/>
              </a:rPr>
              <a:t>Nghị</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định</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số</a:t>
            </a:r>
            <a:r>
              <a:rPr lang="en-US" sz="1800" dirty="0">
                <a:solidFill>
                  <a:schemeClr val="tx1"/>
                </a:solidFill>
                <a:effectLst/>
                <a:latin typeface="Times New Roman" panose="02020603050405020304" pitchFamily="18" charset="0"/>
                <a:ea typeface="Calibri" panose="020F0502020204030204" pitchFamily="34" charset="0"/>
              </a:rPr>
              <a:t> 27/2022/NĐ-CP)</a:t>
            </a:r>
            <a:endParaRPr lang="en-US" dirty="0">
              <a:solidFill>
                <a:schemeClr val="tx1"/>
              </a:solidFill>
              <a:latin typeface="Times New Roman" panose="02020603050405020304" pitchFamily="18" charset="0"/>
              <a:cs typeface="Times New Roman" panose="02020603050405020304" pitchFamily="18" charset="0"/>
            </a:endParaRPr>
          </a:p>
        </p:txBody>
      </p:sp>
      <p:sp>
        <p:nvSpPr>
          <p:cNvPr id="27" name="Rectangle 26">
            <a:extLst>
              <a:ext uri="{FF2B5EF4-FFF2-40B4-BE49-F238E27FC236}">
                <a16:creationId xmlns:a16="http://schemas.microsoft.com/office/drawing/2014/main" id="{B9414FCC-ECD9-1B4B-9DF8-AB718718F157}"/>
              </a:ext>
            </a:extLst>
          </p:cNvPr>
          <p:cNvSpPr/>
          <p:nvPr/>
        </p:nvSpPr>
        <p:spPr>
          <a:xfrm>
            <a:off x="2086218" y="3639428"/>
            <a:ext cx="1856545" cy="3218571"/>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800" dirty="0">
                <a:solidFill>
                  <a:schemeClr val="tx1"/>
                </a:solidFill>
                <a:effectLst/>
                <a:latin typeface="Times New Roman" panose="02020603050405020304" pitchFamily="18" charset="0"/>
                <a:ea typeface="Calibri" panose="020F0502020204030204" pitchFamily="34" charset="0"/>
              </a:rPr>
              <a:t>C</a:t>
            </a:r>
            <a:r>
              <a:rPr lang="vi-VN" sz="1800" dirty="0">
                <a:solidFill>
                  <a:schemeClr val="tx1"/>
                </a:solidFill>
                <a:effectLst/>
                <a:latin typeface="Times New Roman" panose="02020603050405020304" pitchFamily="18" charset="0"/>
                <a:ea typeface="Calibri" panose="020F0502020204030204" pitchFamily="34" charset="0"/>
              </a:rPr>
              <a:t>ác </a:t>
            </a:r>
            <a:r>
              <a:rPr lang="en-US" sz="1800" dirty="0" err="1">
                <a:solidFill>
                  <a:schemeClr val="tx1"/>
                </a:solidFill>
                <a:effectLst/>
                <a:latin typeface="Times New Roman" panose="02020603050405020304" pitchFamily="18" charset="0"/>
                <a:ea typeface="Calibri" panose="020F0502020204030204" pitchFamily="34" charset="0"/>
              </a:rPr>
              <a:t>cơ</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quan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chủ</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quản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chương</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trình</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lập</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và</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giao</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kế</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hoạch</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thực</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hiện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các</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mục</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tiêu</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nhiệm</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vụ</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về</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thông</a:t>
            </a:r>
            <a:r>
              <a:rPr lang="en-US" sz="1800" dirty="0">
                <a:solidFill>
                  <a:schemeClr val="tx1"/>
                </a:solidFill>
                <a:effectLst/>
                <a:latin typeface="Times New Roman" panose="02020603050405020304" pitchFamily="18" charset="0"/>
                <a:ea typeface="Calibri" panose="020F0502020204030204" pitchFamily="34" charset="0"/>
              </a:rPr>
              <a:t> tin </a:t>
            </a:r>
            <a:r>
              <a:rPr lang="en-US" sz="1800" dirty="0" err="1">
                <a:solidFill>
                  <a:schemeClr val="tx1"/>
                </a:solidFill>
                <a:effectLst/>
                <a:latin typeface="Times New Roman" panose="02020603050405020304" pitchFamily="18" charset="0"/>
                <a:ea typeface="Calibri" panose="020F0502020204030204" pitchFamily="34" charset="0"/>
              </a:rPr>
              <a:t>và</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truyền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thông</a:t>
            </a:r>
            <a:r>
              <a:rPr lang="en-US" sz="1800" dirty="0">
                <a:solidFill>
                  <a:schemeClr val="tx1"/>
                </a:solidFill>
                <a:effectLst/>
                <a:latin typeface="Times New Roman" panose="02020603050405020304" pitchFamily="18" charset="0"/>
                <a:ea typeface="Calibri" panose="020F0502020204030204" pitchFamily="34" charset="0"/>
              </a:rPr>
              <a:t> 5 </a:t>
            </a:r>
            <a:r>
              <a:rPr lang="en-US" sz="1800" dirty="0" err="1">
                <a:solidFill>
                  <a:schemeClr val="tx1"/>
                </a:solidFill>
                <a:effectLst/>
                <a:latin typeface="Times New Roman" panose="02020603050405020304" pitchFamily="18" charset="0"/>
                <a:ea typeface="Calibri" panose="020F0502020204030204" pitchFamily="34" charset="0"/>
              </a:rPr>
              <a:t>năm</a:t>
            </a:r>
            <a:r>
              <a:rPr lang="en-US" sz="1800">
                <a:solidFill>
                  <a:schemeClr val="tx1"/>
                </a:solidFill>
                <a:effectLst/>
                <a:latin typeface="Times New Roman" panose="02020603050405020304" pitchFamily="18" charset="0"/>
                <a:ea typeface="Calibri" panose="020F0502020204030204" pitchFamily="34" charset="0"/>
              </a:rPr>
              <a:t>, </a:t>
            </a:r>
            <a:r>
              <a:rPr lang="en-US" sz="1800" smtClean="0">
                <a:solidFill>
                  <a:schemeClr val="tx1"/>
                </a:solidFill>
                <a:effectLst/>
                <a:latin typeface="Times New Roman" panose="02020603050405020304" pitchFamily="18" charset="0"/>
                <a:ea typeface="Calibri" panose="020F0502020204030204" pitchFamily="34" charset="0"/>
              </a:rPr>
              <a:t>hằng </a:t>
            </a:r>
            <a:r>
              <a:rPr lang="en-US" sz="1800" dirty="0" err="1">
                <a:solidFill>
                  <a:schemeClr val="tx1"/>
                </a:solidFill>
                <a:effectLst/>
                <a:latin typeface="Times New Roman" panose="02020603050405020304" pitchFamily="18" charset="0"/>
                <a:ea typeface="Calibri" panose="020F0502020204030204" pitchFamily="34" charset="0"/>
              </a:rPr>
              <a:t>năm</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báo</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cáo</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theo</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mẫu</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Phụ</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lục</a:t>
            </a:r>
            <a:r>
              <a:rPr lang="en-US" sz="1800" dirty="0">
                <a:solidFill>
                  <a:schemeClr val="tx1"/>
                </a:solidFill>
                <a:effectLst/>
                <a:latin typeface="Times New Roman" panose="02020603050405020304" pitchFamily="18" charset="0"/>
                <a:ea typeface="Calibri" panose="020F0502020204030204" pitchFamily="34" charset="0"/>
              </a:rPr>
              <a:t> ban </a:t>
            </a:r>
            <a:r>
              <a:rPr lang="en-US" sz="1800" dirty="0" err="1">
                <a:solidFill>
                  <a:schemeClr val="tx1"/>
                </a:solidFill>
                <a:effectLst/>
                <a:latin typeface="Times New Roman" panose="02020603050405020304" pitchFamily="18" charset="0"/>
                <a:ea typeface="Calibri" panose="020F0502020204030204" pitchFamily="34" charset="0"/>
              </a:rPr>
              <a:t>hành</a:t>
            </a:r>
            <a:r>
              <a:rPr lang="en-US" sz="1800" dirty="0">
                <a:solidFill>
                  <a:schemeClr val="tx1"/>
                </a:solidFill>
                <a:effectLst/>
                <a:latin typeface="Times New Roman" panose="02020603050405020304" pitchFamily="18" charset="0"/>
                <a:ea typeface="Calibri" panose="020F0502020204030204" pitchFamily="34" charset="0"/>
              </a:rPr>
              <a:t>.</a:t>
            </a:r>
            <a:endParaRPr lang="en-US" dirty="0">
              <a:solidFill>
                <a:schemeClr val="tx1"/>
              </a:solidFill>
            </a:endParaRPr>
          </a:p>
        </p:txBody>
      </p:sp>
      <p:sp>
        <p:nvSpPr>
          <p:cNvPr id="28" name="Rectangle 27">
            <a:extLst>
              <a:ext uri="{FF2B5EF4-FFF2-40B4-BE49-F238E27FC236}">
                <a16:creationId xmlns:a16="http://schemas.microsoft.com/office/drawing/2014/main" id="{702BBD91-512B-AE29-D053-AE2A4AF5A3A3}"/>
              </a:ext>
            </a:extLst>
          </p:cNvPr>
          <p:cNvSpPr/>
          <p:nvPr/>
        </p:nvSpPr>
        <p:spPr>
          <a:xfrm>
            <a:off x="7972724" y="3639428"/>
            <a:ext cx="2284729" cy="321857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pc="-10" dirty="0" err="1">
                <a:solidFill>
                  <a:schemeClr val="tx1"/>
                </a:solidFill>
                <a:latin typeface="Times New Roman" panose="02020603050405020304" pitchFamily="18" charset="0"/>
                <a:ea typeface="Calibri" panose="020F0502020204030204" pitchFamily="34" charset="0"/>
              </a:rPr>
              <a:t>Các</a:t>
            </a:r>
            <a:r>
              <a:rPr lang="en-US" spc="-10" dirty="0">
                <a:solidFill>
                  <a:schemeClr val="tx1"/>
                </a:solidFill>
                <a:latin typeface="Times New Roman" panose="02020603050405020304" pitchFamily="18" charset="0"/>
                <a:ea typeface="Calibri" panose="020F0502020204030204" pitchFamily="34" charset="0"/>
              </a:rPr>
              <a:t> </a:t>
            </a:r>
            <a:r>
              <a:rPr lang="en-US" spc="-10" dirty="0" err="1">
                <a:solidFill>
                  <a:schemeClr val="tx1"/>
                </a:solidFill>
                <a:latin typeface="Times New Roman" panose="02020603050405020304" pitchFamily="18" charset="0"/>
                <a:ea typeface="Calibri" panose="020F0502020204030204" pitchFamily="34" charset="0"/>
              </a:rPr>
              <a:t>bộ</a:t>
            </a:r>
            <a:r>
              <a:rPr lang="en-US" spc="-10" dirty="0">
                <a:solidFill>
                  <a:schemeClr val="tx1"/>
                </a:solidFill>
                <a:latin typeface="Times New Roman" panose="02020603050405020304" pitchFamily="18" charset="0"/>
                <a:ea typeface="Calibri" panose="020F0502020204030204" pitchFamily="34" charset="0"/>
              </a:rPr>
              <a:t>, </a:t>
            </a:r>
            <a:r>
              <a:rPr lang="en-US" spc="-10" dirty="0" err="1">
                <a:solidFill>
                  <a:schemeClr val="tx1"/>
                </a:solidFill>
                <a:latin typeface="Times New Roman" panose="02020603050405020304" pitchFamily="18" charset="0"/>
                <a:ea typeface="Calibri" panose="020F0502020204030204" pitchFamily="34" charset="0"/>
              </a:rPr>
              <a:t>cơ</a:t>
            </a:r>
            <a:r>
              <a:rPr lang="en-US" spc="-10" dirty="0">
                <a:solidFill>
                  <a:schemeClr val="tx1"/>
                </a:solidFill>
                <a:latin typeface="Times New Roman" panose="02020603050405020304" pitchFamily="18" charset="0"/>
                <a:ea typeface="Calibri" panose="020F0502020204030204" pitchFamily="34" charset="0"/>
              </a:rPr>
              <a:t> </a:t>
            </a:r>
            <a:r>
              <a:rPr lang="en-US" spc="-10" err="1">
                <a:solidFill>
                  <a:schemeClr val="tx1"/>
                </a:solidFill>
                <a:latin typeface="Times New Roman" panose="02020603050405020304" pitchFamily="18" charset="0"/>
                <a:ea typeface="Calibri" panose="020F0502020204030204" pitchFamily="34" charset="0"/>
              </a:rPr>
              <a:t>quan</a:t>
            </a:r>
            <a:r>
              <a:rPr lang="en-US" spc="-10">
                <a:solidFill>
                  <a:schemeClr val="tx1"/>
                </a:solidFill>
                <a:latin typeface="Times New Roman" panose="02020603050405020304" pitchFamily="18" charset="0"/>
                <a:ea typeface="Calibri" panose="020F0502020204030204" pitchFamily="34" charset="0"/>
              </a:rPr>
              <a:t> </a:t>
            </a:r>
            <a:r>
              <a:rPr lang="en-US" spc="-10" smtClean="0">
                <a:solidFill>
                  <a:schemeClr val="tx1"/>
                </a:solidFill>
                <a:latin typeface="Times New Roman" panose="02020603050405020304" pitchFamily="18" charset="0"/>
                <a:ea typeface="Calibri" panose="020F0502020204030204" pitchFamily="34" charset="0"/>
              </a:rPr>
              <a:t>Trung </a:t>
            </a:r>
            <a:r>
              <a:rPr lang="en-US" spc="-10" dirty="0" err="1">
                <a:solidFill>
                  <a:schemeClr val="tx1"/>
                </a:solidFill>
                <a:latin typeface="Times New Roman" panose="02020603050405020304" pitchFamily="18" charset="0"/>
                <a:ea typeface="Calibri" panose="020F0502020204030204" pitchFamily="34" charset="0"/>
              </a:rPr>
              <a:t>ương</a:t>
            </a:r>
            <a:r>
              <a:rPr lang="en-US" spc="-10" dirty="0">
                <a:solidFill>
                  <a:schemeClr val="tx1"/>
                </a:solidFill>
                <a:latin typeface="Times New Roman" panose="02020603050405020304" pitchFamily="18" charset="0"/>
                <a:ea typeface="Calibri" panose="020F0502020204030204" pitchFamily="34" charset="0"/>
              </a:rPr>
              <a:t>, </a:t>
            </a:r>
            <a:r>
              <a:rPr lang="en-US" spc="-10" dirty="0" err="1">
                <a:solidFill>
                  <a:schemeClr val="tx1"/>
                </a:solidFill>
                <a:latin typeface="Times New Roman" panose="02020603050405020304" pitchFamily="18" charset="0"/>
                <a:ea typeface="Calibri" panose="020F0502020204030204" pitchFamily="34" charset="0"/>
              </a:rPr>
              <a:t>các</a:t>
            </a:r>
            <a:r>
              <a:rPr lang="en-US" spc="-10" dirty="0">
                <a:solidFill>
                  <a:schemeClr val="tx1"/>
                </a:solidFill>
                <a:latin typeface="Times New Roman" panose="02020603050405020304" pitchFamily="18" charset="0"/>
                <a:ea typeface="Calibri" panose="020F0502020204030204" pitchFamily="34" charset="0"/>
              </a:rPr>
              <a:t> </a:t>
            </a:r>
            <a:r>
              <a:rPr lang="en-US" spc="-10" dirty="0" err="1">
                <a:solidFill>
                  <a:schemeClr val="tx1"/>
                </a:solidFill>
                <a:latin typeface="Times New Roman" panose="02020603050405020304" pitchFamily="18" charset="0"/>
                <a:ea typeface="Calibri" panose="020F0502020204030204" pitchFamily="34" charset="0"/>
              </a:rPr>
              <a:t>địa</a:t>
            </a:r>
            <a:r>
              <a:rPr lang="en-US" spc="-10" dirty="0">
                <a:solidFill>
                  <a:schemeClr val="tx1"/>
                </a:solidFill>
                <a:latin typeface="Times New Roman" panose="02020603050405020304" pitchFamily="18" charset="0"/>
                <a:ea typeface="Calibri" panose="020F0502020204030204" pitchFamily="34" charset="0"/>
              </a:rPr>
              <a:t> </a:t>
            </a:r>
            <a:r>
              <a:rPr lang="en-US" spc="-10" dirty="0" err="1">
                <a:solidFill>
                  <a:schemeClr val="tx1"/>
                </a:solidFill>
                <a:latin typeface="Times New Roman" panose="02020603050405020304" pitchFamily="18" charset="0"/>
                <a:ea typeface="Calibri" panose="020F0502020204030204" pitchFamily="34" charset="0"/>
              </a:rPr>
              <a:t>phương</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có</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trách</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nhiệm</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báo</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cáo</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cho</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Bộ</a:t>
            </a:r>
            <a:r>
              <a:rPr lang="en-US" sz="1800" dirty="0">
                <a:solidFill>
                  <a:schemeClr val="tx1"/>
                </a:solidFill>
                <a:effectLst/>
                <a:latin typeface="Times New Roman" panose="02020603050405020304" pitchFamily="18" charset="0"/>
                <a:ea typeface="Calibri" panose="020F0502020204030204" pitchFamily="34" charset="0"/>
              </a:rPr>
              <a:t> TTTT </a:t>
            </a:r>
            <a:r>
              <a:rPr lang="en-US" sz="1800" dirty="0" err="1">
                <a:solidFill>
                  <a:schemeClr val="tx1"/>
                </a:solidFill>
                <a:effectLst/>
                <a:latin typeface="Times New Roman" panose="02020603050405020304" pitchFamily="18" charset="0"/>
                <a:ea typeface="Calibri" panose="020F0502020204030204" pitchFamily="34" charset="0"/>
              </a:rPr>
              <a:t>tình</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hình</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thực</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hiện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các</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nội</a:t>
            </a:r>
            <a:r>
              <a:rPr lang="en-US" sz="1800" dirty="0">
                <a:solidFill>
                  <a:schemeClr val="tx1"/>
                </a:solidFill>
                <a:effectLst/>
                <a:latin typeface="Times New Roman" panose="02020603050405020304" pitchFamily="18" charset="0"/>
                <a:ea typeface="Calibri" panose="020F0502020204030204" pitchFamily="34" charset="0"/>
              </a:rPr>
              <a:t> dung </a:t>
            </a:r>
            <a:r>
              <a:rPr lang="en-US" sz="1800" dirty="0" err="1">
                <a:solidFill>
                  <a:schemeClr val="tx1"/>
                </a:solidFill>
                <a:effectLst/>
                <a:latin typeface="Times New Roman" panose="02020603050405020304" pitchFamily="18" charset="0"/>
                <a:ea typeface="Calibri" panose="020F0502020204030204" pitchFamily="34" charset="0"/>
              </a:rPr>
              <a:t>thành</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phần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thông</a:t>
            </a:r>
            <a:r>
              <a:rPr lang="en-US" sz="1800" dirty="0">
                <a:solidFill>
                  <a:schemeClr val="tx1"/>
                </a:solidFill>
                <a:effectLst/>
                <a:latin typeface="Times New Roman" panose="02020603050405020304" pitchFamily="18" charset="0"/>
                <a:ea typeface="Calibri" panose="020F0502020204030204" pitchFamily="34" charset="0"/>
              </a:rPr>
              <a:t> tin </a:t>
            </a:r>
            <a:r>
              <a:rPr lang="en-US" sz="1800" dirty="0" err="1">
                <a:solidFill>
                  <a:schemeClr val="tx1"/>
                </a:solidFill>
                <a:effectLst/>
                <a:latin typeface="Times New Roman" panose="02020603050405020304" pitchFamily="18" charset="0"/>
                <a:ea typeface="Calibri" panose="020F0502020204030204" pitchFamily="34" charset="0"/>
              </a:rPr>
              <a:t>và</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truyền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thông</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hằng</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năm</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giữa</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kỳ</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đột</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xuất</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kết</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thúc</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giai</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đoạn</a:t>
            </a:r>
            <a:r>
              <a:rPr lang="en-US" sz="1800" dirty="0">
                <a:solidFill>
                  <a:schemeClr val="tx1"/>
                </a:solidFill>
                <a:effectLst/>
                <a:latin typeface="Times New Roman" panose="02020603050405020304" pitchFamily="18" charset="0"/>
                <a:ea typeface="Calibri" panose="020F0502020204030204" pitchFamily="34" charset="0"/>
              </a:rPr>
              <a:t> 5 </a:t>
            </a:r>
            <a:r>
              <a:rPr lang="en-US" sz="1800" dirty="0" err="1">
                <a:solidFill>
                  <a:schemeClr val="tx1"/>
                </a:solidFill>
                <a:effectLst/>
                <a:latin typeface="Times New Roman" panose="02020603050405020304" pitchFamily="18" charset="0"/>
                <a:ea typeface="Calibri" panose="020F0502020204030204" pitchFamily="34" charset="0"/>
              </a:rPr>
              <a:t>năm</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theo</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quy</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định</a:t>
            </a:r>
            <a:endParaRPr lang="en-US" dirty="0">
              <a:solidFill>
                <a:schemeClr val="tx1"/>
              </a:solidFill>
            </a:endParaRPr>
          </a:p>
        </p:txBody>
      </p:sp>
      <p:sp>
        <p:nvSpPr>
          <p:cNvPr id="29" name="Rectangle 28">
            <a:extLst>
              <a:ext uri="{FF2B5EF4-FFF2-40B4-BE49-F238E27FC236}">
                <a16:creationId xmlns:a16="http://schemas.microsoft.com/office/drawing/2014/main" id="{B4135B07-CE4A-67F8-1024-20C9140E64A0}"/>
              </a:ext>
            </a:extLst>
          </p:cNvPr>
          <p:cNvSpPr/>
          <p:nvPr/>
        </p:nvSpPr>
        <p:spPr>
          <a:xfrm>
            <a:off x="5933423" y="3639427"/>
            <a:ext cx="1936581" cy="3218571"/>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spc="-10" dirty="0" err="1">
                <a:solidFill>
                  <a:schemeClr val="tx1"/>
                </a:solidFill>
                <a:effectLst/>
                <a:latin typeface="Times New Roman" panose="02020603050405020304" pitchFamily="18" charset="0"/>
                <a:ea typeface="Calibri" panose="020F0502020204030204" pitchFamily="34" charset="0"/>
              </a:rPr>
              <a:t>Các</a:t>
            </a:r>
            <a:r>
              <a:rPr lang="en-US" sz="1800" spc="-10" dirty="0">
                <a:solidFill>
                  <a:schemeClr val="tx1"/>
                </a:solidFill>
                <a:effectLst/>
                <a:latin typeface="Times New Roman" panose="02020603050405020304" pitchFamily="18" charset="0"/>
                <a:ea typeface="Calibri" panose="020F0502020204030204" pitchFamily="34" charset="0"/>
              </a:rPr>
              <a:t> </a:t>
            </a:r>
            <a:r>
              <a:rPr lang="en-US" spc="-10" dirty="0" err="1">
                <a:solidFill>
                  <a:schemeClr val="tx1"/>
                </a:solidFill>
                <a:latin typeface="Times New Roman" panose="02020603050405020304" pitchFamily="18" charset="0"/>
                <a:ea typeface="Calibri" panose="020F0502020204030204" pitchFamily="34" charset="0"/>
              </a:rPr>
              <a:t>bộ</a:t>
            </a:r>
            <a:r>
              <a:rPr lang="en-US" spc="-10" dirty="0">
                <a:solidFill>
                  <a:schemeClr val="tx1"/>
                </a:solidFill>
                <a:latin typeface="Times New Roman" panose="02020603050405020304" pitchFamily="18" charset="0"/>
                <a:ea typeface="Calibri" panose="020F0502020204030204" pitchFamily="34" charset="0"/>
              </a:rPr>
              <a:t>, </a:t>
            </a:r>
            <a:r>
              <a:rPr lang="en-US" spc="-10" dirty="0" err="1">
                <a:solidFill>
                  <a:schemeClr val="tx1"/>
                </a:solidFill>
                <a:latin typeface="Times New Roman" panose="02020603050405020304" pitchFamily="18" charset="0"/>
                <a:ea typeface="Calibri" panose="020F0502020204030204" pitchFamily="34" charset="0"/>
              </a:rPr>
              <a:t>cơ</a:t>
            </a:r>
            <a:r>
              <a:rPr lang="en-US" spc="-10" dirty="0">
                <a:solidFill>
                  <a:schemeClr val="tx1"/>
                </a:solidFill>
                <a:latin typeface="Times New Roman" panose="02020603050405020304" pitchFamily="18" charset="0"/>
                <a:ea typeface="Calibri" panose="020F0502020204030204" pitchFamily="34" charset="0"/>
              </a:rPr>
              <a:t> </a:t>
            </a:r>
            <a:r>
              <a:rPr lang="en-US" spc="-10" dirty="0" err="1">
                <a:solidFill>
                  <a:schemeClr val="tx1"/>
                </a:solidFill>
                <a:latin typeface="Times New Roman" panose="02020603050405020304" pitchFamily="18" charset="0"/>
                <a:ea typeface="Calibri" panose="020F0502020204030204" pitchFamily="34" charset="0"/>
              </a:rPr>
              <a:t>quan</a:t>
            </a:r>
            <a:r>
              <a:rPr lang="en-US" spc="-10" dirty="0">
                <a:solidFill>
                  <a:schemeClr val="tx1"/>
                </a:solidFill>
                <a:latin typeface="Times New Roman" panose="02020603050405020304" pitchFamily="18" charset="0"/>
                <a:ea typeface="Calibri" panose="020F0502020204030204" pitchFamily="34" charset="0"/>
              </a:rPr>
              <a:t> </a:t>
            </a:r>
            <a:r>
              <a:rPr lang="en-US" spc="-10" dirty="0" err="1">
                <a:solidFill>
                  <a:schemeClr val="tx1"/>
                </a:solidFill>
                <a:latin typeface="Times New Roman" panose="02020603050405020304" pitchFamily="18" charset="0"/>
                <a:ea typeface="Calibri" panose="020F0502020204030204" pitchFamily="34" charset="0"/>
              </a:rPr>
              <a:t>trung</a:t>
            </a:r>
            <a:r>
              <a:rPr lang="en-US" spc="-10" dirty="0">
                <a:solidFill>
                  <a:schemeClr val="tx1"/>
                </a:solidFill>
                <a:latin typeface="Times New Roman" panose="02020603050405020304" pitchFamily="18" charset="0"/>
                <a:ea typeface="Calibri" panose="020F0502020204030204" pitchFamily="34" charset="0"/>
              </a:rPr>
              <a:t> </a:t>
            </a:r>
            <a:r>
              <a:rPr lang="en-US" spc="-10" dirty="0" err="1">
                <a:solidFill>
                  <a:schemeClr val="tx1"/>
                </a:solidFill>
                <a:latin typeface="Times New Roman" panose="02020603050405020304" pitchFamily="18" charset="0"/>
                <a:ea typeface="Calibri" panose="020F0502020204030204" pitchFamily="34" charset="0"/>
              </a:rPr>
              <a:t>ương</a:t>
            </a:r>
            <a:r>
              <a:rPr lang="en-US" spc="-10" dirty="0">
                <a:solidFill>
                  <a:schemeClr val="tx1"/>
                </a:solidFill>
                <a:latin typeface="Times New Roman" panose="02020603050405020304" pitchFamily="18" charset="0"/>
                <a:ea typeface="Calibri" panose="020F0502020204030204" pitchFamily="34" charset="0"/>
              </a:rPr>
              <a:t>, </a:t>
            </a:r>
            <a:r>
              <a:rPr lang="en-US" spc="-10" dirty="0" err="1">
                <a:solidFill>
                  <a:schemeClr val="tx1"/>
                </a:solidFill>
                <a:latin typeface="Times New Roman" panose="02020603050405020304" pitchFamily="18" charset="0"/>
                <a:ea typeface="Calibri" panose="020F0502020204030204" pitchFamily="34" charset="0"/>
              </a:rPr>
              <a:t>các</a:t>
            </a:r>
            <a:r>
              <a:rPr lang="en-US" spc="-10" dirty="0">
                <a:solidFill>
                  <a:schemeClr val="tx1"/>
                </a:solidFill>
                <a:latin typeface="Times New Roman" panose="02020603050405020304" pitchFamily="18" charset="0"/>
                <a:ea typeface="Calibri" panose="020F0502020204030204" pitchFamily="34" charset="0"/>
              </a:rPr>
              <a:t> </a:t>
            </a:r>
            <a:r>
              <a:rPr lang="en-US" spc="-10" dirty="0" err="1">
                <a:solidFill>
                  <a:schemeClr val="tx1"/>
                </a:solidFill>
                <a:latin typeface="Times New Roman" panose="02020603050405020304" pitchFamily="18" charset="0"/>
                <a:ea typeface="Calibri" panose="020F0502020204030204" pitchFamily="34" charset="0"/>
              </a:rPr>
              <a:t>địa</a:t>
            </a:r>
            <a:r>
              <a:rPr lang="en-US" spc="-10" dirty="0">
                <a:solidFill>
                  <a:schemeClr val="tx1"/>
                </a:solidFill>
                <a:latin typeface="Times New Roman" panose="02020603050405020304" pitchFamily="18" charset="0"/>
                <a:ea typeface="Calibri" panose="020F0502020204030204" pitchFamily="34" charset="0"/>
              </a:rPr>
              <a:t> </a:t>
            </a:r>
            <a:r>
              <a:rPr lang="en-US" spc="-10" dirty="0" err="1">
                <a:solidFill>
                  <a:schemeClr val="tx1"/>
                </a:solidFill>
                <a:latin typeface="Times New Roman" panose="02020603050405020304" pitchFamily="18" charset="0"/>
                <a:ea typeface="Calibri" panose="020F0502020204030204" pitchFamily="34" charset="0"/>
              </a:rPr>
              <a:t>phương</a:t>
            </a:r>
            <a:r>
              <a:rPr lang="en-US" sz="1800" spc="-1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giám</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sát</a:t>
            </a:r>
            <a:r>
              <a:rPr lang="en-US" sz="1800" dirty="0">
                <a:solidFill>
                  <a:schemeClr val="tx1"/>
                </a:solidFill>
                <a:effectLst/>
                <a:latin typeface="Times New Roman" panose="02020603050405020304" pitchFamily="18" charset="0"/>
                <a:ea typeface="Calibri" panose="020F0502020204030204" pitchFamily="34" charset="0"/>
              </a:rPr>
              <a:t> </a:t>
            </a:r>
            <a:r>
              <a:rPr lang="vi-VN" sz="1800" dirty="0">
                <a:solidFill>
                  <a:schemeClr val="tx1"/>
                </a:solidFill>
                <a:effectLst/>
                <a:latin typeface="Times New Roman" panose="02020603050405020304" pitchFamily="18" charset="0"/>
                <a:ea typeface="Calibri" panose="020F0502020204030204" pitchFamily="34" charset="0"/>
              </a:rPr>
              <a:t>thực hiện </a:t>
            </a:r>
            <a:r>
              <a:rPr lang="en-US" sz="1800" dirty="0" err="1">
                <a:solidFill>
                  <a:schemeClr val="tx1"/>
                </a:solidFill>
                <a:effectLst/>
                <a:latin typeface="Times New Roman" panose="02020603050405020304" pitchFamily="18" charset="0"/>
                <a:ea typeface="Calibri" panose="020F0502020204030204" pitchFamily="34" charset="0"/>
              </a:rPr>
              <a:t>nội</a:t>
            </a:r>
            <a:r>
              <a:rPr lang="en-US" sz="1800" dirty="0">
                <a:solidFill>
                  <a:schemeClr val="tx1"/>
                </a:solidFill>
                <a:effectLst/>
                <a:latin typeface="Times New Roman" panose="02020603050405020304" pitchFamily="18" charset="0"/>
                <a:ea typeface="Calibri" panose="020F0502020204030204" pitchFamily="34" charset="0"/>
              </a:rPr>
              <a:t> dung </a:t>
            </a:r>
            <a:r>
              <a:rPr lang="en-US" sz="1800" dirty="0" err="1">
                <a:solidFill>
                  <a:schemeClr val="tx1"/>
                </a:solidFill>
                <a:effectLst/>
                <a:latin typeface="Times New Roman" panose="02020603050405020304" pitchFamily="18" charset="0"/>
                <a:ea typeface="Calibri" panose="020F0502020204030204" pitchFamily="34" charset="0"/>
              </a:rPr>
              <a:t>thành</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phần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thông</a:t>
            </a:r>
            <a:r>
              <a:rPr lang="en-US" sz="1800" dirty="0">
                <a:solidFill>
                  <a:schemeClr val="tx1"/>
                </a:solidFill>
                <a:effectLst/>
                <a:latin typeface="Times New Roman" panose="02020603050405020304" pitchFamily="18" charset="0"/>
                <a:ea typeface="Calibri" panose="020F0502020204030204" pitchFamily="34" charset="0"/>
              </a:rPr>
              <a:t> tin </a:t>
            </a:r>
            <a:r>
              <a:rPr lang="en-US" sz="1800" dirty="0" err="1">
                <a:solidFill>
                  <a:schemeClr val="tx1"/>
                </a:solidFill>
                <a:effectLst/>
                <a:latin typeface="Times New Roman" panose="02020603050405020304" pitchFamily="18" charset="0"/>
                <a:ea typeface="Calibri" panose="020F0502020204030204" pitchFamily="34" charset="0"/>
              </a:rPr>
              <a:t>và</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truyền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thông</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trong</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phạm</a:t>
            </a:r>
            <a:r>
              <a:rPr lang="en-US" sz="1800" dirty="0">
                <a:solidFill>
                  <a:schemeClr val="tx1"/>
                </a:solidFill>
                <a:effectLst/>
                <a:latin typeface="Times New Roman" panose="02020603050405020304" pitchFamily="18" charset="0"/>
                <a:ea typeface="Calibri" panose="020F0502020204030204" pitchFamily="34" charset="0"/>
              </a:rPr>
              <a:t> vi </a:t>
            </a:r>
            <a:r>
              <a:rPr lang="en-US" sz="1800" dirty="0" err="1">
                <a:solidFill>
                  <a:schemeClr val="tx1"/>
                </a:solidFill>
                <a:effectLst/>
                <a:latin typeface="Times New Roman" panose="02020603050405020304" pitchFamily="18" charset="0"/>
                <a:ea typeface="Calibri" panose="020F0502020204030204" pitchFamily="34" charset="0"/>
              </a:rPr>
              <a:t>quản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lý</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theo</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quy</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định</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tại</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khoản</a:t>
            </a:r>
            <a:r>
              <a:rPr lang="en-US" sz="1800" dirty="0">
                <a:solidFill>
                  <a:schemeClr val="tx1"/>
                </a:solidFill>
                <a:effectLst/>
                <a:latin typeface="Times New Roman" panose="02020603050405020304" pitchFamily="18" charset="0"/>
                <a:ea typeface="Calibri" panose="020F0502020204030204" pitchFamily="34" charset="0"/>
              </a:rPr>
              <a:t> 4 </a:t>
            </a:r>
            <a:r>
              <a:rPr lang="en-US" sz="1800" dirty="0" err="1">
                <a:solidFill>
                  <a:schemeClr val="tx1"/>
                </a:solidFill>
                <a:effectLst/>
                <a:latin typeface="Times New Roman" panose="02020603050405020304" pitchFamily="18" charset="0"/>
                <a:ea typeface="Calibri" panose="020F0502020204030204" pitchFamily="34" charset="0"/>
              </a:rPr>
              <a:t>Điều</a:t>
            </a:r>
            <a:r>
              <a:rPr lang="en-US" sz="1800" dirty="0">
                <a:solidFill>
                  <a:schemeClr val="tx1"/>
                </a:solidFill>
                <a:effectLst/>
                <a:latin typeface="Times New Roman" panose="02020603050405020304" pitchFamily="18" charset="0"/>
                <a:ea typeface="Calibri" panose="020F0502020204030204" pitchFamily="34" charset="0"/>
              </a:rPr>
              <a:t> 30 </a:t>
            </a:r>
            <a:r>
              <a:rPr lang="en-US" sz="1800" dirty="0" err="1">
                <a:solidFill>
                  <a:schemeClr val="tx1"/>
                </a:solidFill>
                <a:effectLst/>
                <a:latin typeface="Times New Roman" panose="02020603050405020304" pitchFamily="18" charset="0"/>
                <a:ea typeface="Calibri" panose="020F0502020204030204" pitchFamily="34" charset="0"/>
              </a:rPr>
              <a:t>Nghị</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định</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số</a:t>
            </a:r>
            <a:r>
              <a:rPr lang="en-US" sz="1800" dirty="0">
                <a:solidFill>
                  <a:schemeClr val="tx1"/>
                </a:solidFill>
                <a:effectLst/>
                <a:latin typeface="Times New Roman" panose="02020603050405020304" pitchFamily="18" charset="0"/>
                <a:ea typeface="Calibri" panose="020F0502020204030204" pitchFamily="34" charset="0"/>
              </a:rPr>
              <a:t> 27/2022/NĐ-CP</a:t>
            </a:r>
            <a:endParaRPr lang="en-US" dirty="0">
              <a:solidFill>
                <a:schemeClr val="tx1"/>
              </a:solidFill>
            </a:endParaRPr>
          </a:p>
        </p:txBody>
      </p:sp>
      <p:sp>
        <p:nvSpPr>
          <p:cNvPr id="30" name="Rectangle 29">
            <a:extLst>
              <a:ext uri="{FF2B5EF4-FFF2-40B4-BE49-F238E27FC236}">
                <a16:creationId xmlns:a16="http://schemas.microsoft.com/office/drawing/2014/main" id="{5CE52F4B-4BC2-0103-E161-B1A2FC6BB06D}"/>
              </a:ext>
            </a:extLst>
          </p:cNvPr>
          <p:cNvSpPr/>
          <p:nvPr/>
        </p:nvSpPr>
        <p:spPr>
          <a:xfrm>
            <a:off x="4104644" y="3615967"/>
            <a:ext cx="1726059" cy="324203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800" dirty="0" err="1">
                <a:solidFill>
                  <a:schemeClr val="tx1"/>
                </a:solidFill>
                <a:effectLst/>
                <a:latin typeface="Times New Roman" panose="02020603050405020304" pitchFamily="18" charset="0"/>
                <a:ea typeface="Calibri" panose="020F0502020204030204" pitchFamily="34" charset="0"/>
              </a:rPr>
              <a:t>Bộ</a:t>
            </a:r>
            <a:r>
              <a:rPr lang="en-US" sz="1800" dirty="0">
                <a:solidFill>
                  <a:schemeClr val="tx1"/>
                </a:solidFill>
                <a:effectLst/>
                <a:latin typeface="Times New Roman" panose="02020603050405020304" pitchFamily="18" charset="0"/>
                <a:ea typeface="Calibri" panose="020F0502020204030204" pitchFamily="34" charset="0"/>
              </a:rPr>
              <a:t> TTTT </a:t>
            </a:r>
            <a:r>
              <a:rPr lang="en-US" sz="1800" dirty="0" err="1">
                <a:solidFill>
                  <a:schemeClr val="tx1"/>
                </a:solidFill>
                <a:effectLst/>
                <a:latin typeface="Times New Roman" panose="02020603050405020304" pitchFamily="18" charset="0"/>
                <a:ea typeface="Calibri" panose="020F0502020204030204" pitchFamily="34" charset="0"/>
              </a:rPr>
              <a:t>giám</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sát</a:t>
            </a:r>
            <a:r>
              <a:rPr lang="en-US" sz="1800" dirty="0">
                <a:solidFill>
                  <a:schemeClr val="tx1"/>
                </a:solidFill>
                <a:effectLst/>
                <a:latin typeface="Times New Roman" panose="02020603050405020304" pitchFamily="18" charset="0"/>
                <a:ea typeface="Calibri" panose="020F0502020204030204" pitchFamily="34" charset="0"/>
              </a:rPr>
              <a:t> </a:t>
            </a:r>
            <a:r>
              <a:rPr lang="vi-VN" sz="1800" dirty="0">
                <a:solidFill>
                  <a:schemeClr val="tx1"/>
                </a:solidFill>
                <a:effectLst/>
                <a:latin typeface="Times New Roman" panose="02020603050405020304" pitchFamily="18" charset="0"/>
                <a:ea typeface="Calibri" panose="020F0502020204030204" pitchFamily="34" charset="0"/>
              </a:rPr>
              <a:t>thực hiện </a:t>
            </a:r>
            <a:r>
              <a:rPr lang="en-US" sz="1800" dirty="0" err="1">
                <a:solidFill>
                  <a:schemeClr val="tx1"/>
                </a:solidFill>
                <a:effectLst/>
                <a:latin typeface="Times New Roman" panose="02020603050405020304" pitchFamily="18" charset="0"/>
                <a:ea typeface="Calibri" panose="020F0502020204030204" pitchFamily="34" charset="0"/>
              </a:rPr>
              <a:t>các</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nội</a:t>
            </a:r>
            <a:r>
              <a:rPr lang="en-US" sz="1800" dirty="0">
                <a:solidFill>
                  <a:schemeClr val="tx1"/>
                </a:solidFill>
                <a:effectLst/>
                <a:latin typeface="Times New Roman" panose="02020603050405020304" pitchFamily="18" charset="0"/>
                <a:ea typeface="Calibri" panose="020F0502020204030204" pitchFamily="34" charset="0"/>
              </a:rPr>
              <a:t> dung </a:t>
            </a:r>
            <a:r>
              <a:rPr lang="en-US" sz="1800" dirty="0" err="1">
                <a:solidFill>
                  <a:schemeClr val="tx1"/>
                </a:solidFill>
                <a:effectLst/>
                <a:latin typeface="Times New Roman" panose="02020603050405020304" pitchFamily="18" charset="0"/>
                <a:ea typeface="Calibri" panose="020F0502020204030204" pitchFamily="34" charset="0"/>
              </a:rPr>
              <a:t>thành</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phần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thông</a:t>
            </a:r>
            <a:r>
              <a:rPr lang="en-US" sz="1800" dirty="0">
                <a:solidFill>
                  <a:schemeClr val="tx1"/>
                </a:solidFill>
                <a:effectLst/>
                <a:latin typeface="Times New Roman" panose="02020603050405020304" pitchFamily="18" charset="0"/>
                <a:ea typeface="Calibri" panose="020F0502020204030204" pitchFamily="34" charset="0"/>
              </a:rPr>
              <a:t> tin </a:t>
            </a:r>
            <a:r>
              <a:rPr lang="en-US" sz="1800" dirty="0" err="1">
                <a:solidFill>
                  <a:schemeClr val="tx1"/>
                </a:solidFill>
                <a:effectLst/>
                <a:latin typeface="Times New Roman" panose="02020603050405020304" pitchFamily="18" charset="0"/>
                <a:ea typeface="Calibri" panose="020F0502020204030204" pitchFamily="34" charset="0"/>
              </a:rPr>
              <a:t>và</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truyền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thông</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của</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Chương</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trình</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theo</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quy</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định</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tại</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khoản</a:t>
            </a:r>
            <a:r>
              <a:rPr lang="en-US" sz="1800" dirty="0">
                <a:solidFill>
                  <a:schemeClr val="tx1"/>
                </a:solidFill>
                <a:effectLst/>
                <a:latin typeface="Times New Roman" panose="02020603050405020304" pitchFamily="18" charset="0"/>
                <a:ea typeface="Calibri" panose="020F0502020204030204" pitchFamily="34" charset="0"/>
              </a:rPr>
              <a:t> 3 </a:t>
            </a:r>
            <a:r>
              <a:rPr lang="en-US" sz="1800" dirty="0" err="1">
                <a:solidFill>
                  <a:schemeClr val="tx1"/>
                </a:solidFill>
                <a:effectLst/>
                <a:latin typeface="Times New Roman" panose="02020603050405020304" pitchFamily="18" charset="0"/>
                <a:ea typeface="Calibri" panose="020F0502020204030204" pitchFamily="34" charset="0"/>
              </a:rPr>
              <a:t>Điều</a:t>
            </a:r>
            <a:r>
              <a:rPr lang="en-US" sz="1800" dirty="0">
                <a:solidFill>
                  <a:schemeClr val="tx1"/>
                </a:solidFill>
                <a:effectLst/>
                <a:latin typeface="Times New Roman" panose="02020603050405020304" pitchFamily="18" charset="0"/>
                <a:ea typeface="Calibri" panose="020F0502020204030204" pitchFamily="34" charset="0"/>
              </a:rPr>
              <a:t> 30 </a:t>
            </a:r>
            <a:r>
              <a:rPr lang="en-US" sz="1800" dirty="0" err="1">
                <a:solidFill>
                  <a:schemeClr val="tx1"/>
                </a:solidFill>
                <a:effectLst/>
                <a:latin typeface="Times New Roman" panose="02020603050405020304" pitchFamily="18" charset="0"/>
                <a:ea typeface="Calibri" panose="020F0502020204030204" pitchFamily="34" charset="0"/>
              </a:rPr>
              <a:t>Nghị</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định</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số</a:t>
            </a:r>
            <a:r>
              <a:rPr lang="en-US" sz="1800" dirty="0">
                <a:solidFill>
                  <a:schemeClr val="tx1"/>
                </a:solidFill>
                <a:effectLst/>
                <a:latin typeface="Times New Roman" panose="02020603050405020304" pitchFamily="18" charset="0"/>
                <a:ea typeface="Calibri" panose="020F0502020204030204" pitchFamily="34" charset="0"/>
              </a:rPr>
              <a:t> 27/2022/NĐ-CP</a:t>
            </a:r>
            <a:endParaRPr lang="en-US" dirty="0">
              <a:solidFill>
                <a:schemeClr val="tx1"/>
              </a:solidFill>
            </a:endParaRPr>
          </a:p>
        </p:txBody>
      </p:sp>
      <p:sp>
        <p:nvSpPr>
          <p:cNvPr id="31" name="Rectangle 30">
            <a:extLst>
              <a:ext uri="{FF2B5EF4-FFF2-40B4-BE49-F238E27FC236}">
                <a16:creationId xmlns:a16="http://schemas.microsoft.com/office/drawing/2014/main" id="{49ABB4C0-914B-4CF2-AF77-4E6F2C51B89D}"/>
              </a:ext>
            </a:extLst>
          </p:cNvPr>
          <p:cNvSpPr/>
          <p:nvPr/>
        </p:nvSpPr>
        <p:spPr>
          <a:xfrm>
            <a:off x="10360173" y="3639428"/>
            <a:ext cx="1726059" cy="321857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vi-VN" sz="1800" dirty="0">
                <a:solidFill>
                  <a:schemeClr val="tx1"/>
                </a:solidFill>
                <a:effectLst/>
                <a:latin typeface="Times New Roman" panose="02020603050405020304" pitchFamily="18" charset="0"/>
                <a:ea typeface="Calibri" panose="020F0502020204030204" pitchFamily="34" charset="0"/>
              </a:rPr>
              <a:t>Bộ </a:t>
            </a:r>
            <a:r>
              <a:rPr lang="en-US" sz="1800" dirty="0">
                <a:solidFill>
                  <a:schemeClr val="tx1"/>
                </a:solidFill>
                <a:effectLst/>
                <a:latin typeface="Times New Roman" panose="02020603050405020304" pitchFamily="18" charset="0"/>
                <a:ea typeface="Calibri" panose="020F0502020204030204" pitchFamily="34" charset="0"/>
              </a:rPr>
              <a:t>TTTT </a:t>
            </a:r>
            <a:r>
              <a:rPr lang="vi-VN" sz="1800" dirty="0">
                <a:solidFill>
                  <a:schemeClr val="tx1"/>
                </a:solidFill>
                <a:effectLst/>
                <a:latin typeface="Times New Roman" panose="02020603050405020304" pitchFamily="18" charset="0"/>
                <a:ea typeface="Calibri" panose="020F0502020204030204" pitchFamily="34" charset="0"/>
              </a:rPr>
              <a:t>tổng hợp</a:t>
            </a:r>
            <a:r>
              <a:rPr lang="en-US" sz="1800" dirty="0">
                <a:solidFill>
                  <a:schemeClr val="tx1"/>
                </a:solidFill>
                <a:effectLst/>
                <a:latin typeface="Times New Roman" panose="02020603050405020304" pitchFamily="18" charset="0"/>
                <a:ea typeface="Calibri" panose="020F0502020204030204" pitchFamily="34" charset="0"/>
              </a:rPr>
              <a:t>,</a:t>
            </a:r>
            <a:r>
              <a:rPr lang="vi-VN" sz="1800" dirty="0">
                <a:solidFill>
                  <a:schemeClr val="tx1"/>
                </a:solidFill>
                <a:effectLst/>
                <a:latin typeface="Times New Roman" panose="02020603050405020304" pitchFamily="18" charset="0"/>
                <a:ea typeface="Calibri" panose="020F0502020204030204" pitchFamily="34" charset="0"/>
              </a:rPr>
              <a:t> báo cáo gửi </a:t>
            </a:r>
            <a:r>
              <a:rPr lang="en-US" sz="1800" dirty="0">
                <a:solidFill>
                  <a:schemeClr val="tx1"/>
                </a:solidFill>
                <a:effectLst/>
                <a:latin typeface="Times New Roman" panose="02020603050405020304" pitchFamily="18" charset="0"/>
                <a:ea typeface="Calibri" panose="020F0502020204030204" pitchFamily="34" charset="0"/>
              </a:rPr>
              <a:t>c</a:t>
            </a:r>
            <a:r>
              <a:rPr lang="vi-VN" sz="1800" dirty="0">
                <a:solidFill>
                  <a:schemeClr val="tx1"/>
                </a:solidFill>
                <a:effectLst/>
                <a:latin typeface="Times New Roman" panose="02020603050405020304" pitchFamily="18" charset="0"/>
                <a:ea typeface="Calibri" panose="020F0502020204030204" pitchFamily="34" charset="0"/>
              </a:rPr>
              <a:t>ơ quan chủ Chương</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trình</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mục</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tiêu</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quốc</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gia</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xây</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dựng</a:t>
            </a:r>
            <a:r>
              <a:rPr lang="en-US" sz="1800" dirty="0">
                <a:solidFill>
                  <a:schemeClr val="tx1"/>
                </a:solidFill>
                <a:effectLst/>
                <a:latin typeface="Times New Roman" panose="02020603050405020304" pitchFamily="18" charset="0"/>
                <a:ea typeface="Calibri" panose="020F0502020204030204" pitchFamily="34" charset="0"/>
              </a:rPr>
              <a:t> NTM  </a:t>
            </a:r>
            <a:r>
              <a:rPr lang="en-US" sz="1800" dirty="0" err="1">
                <a:solidFill>
                  <a:schemeClr val="tx1"/>
                </a:solidFill>
                <a:effectLst/>
                <a:latin typeface="Times New Roman" panose="02020603050405020304" pitchFamily="18" charset="0"/>
                <a:ea typeface="Calibri" panose="020F0502020204030204" pitchFamily="34" charset="0"/>
              </a:rPr>
              <a:t>và</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các</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cơ</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quan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liên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quan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theo</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quy</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định</a:t>
            </a:r>
            <a:endParaRPr lang="en-US" dirty="0">
              <a:solidFill>
                <a:schemeClr val="tx1"/>
              </a:solidFill>
            </a:endParaRPr>
          </a:p>
        </p:txBody>
      </p:sp>
      <p:cxnSp>
        <p:nvCxnSpPr>
          <p:cNvPr id="4" name="Straight Arrow Connector 3">
            <a:extLst>
              <a:ext uri="{FF2B5EF4-FFF2-40B4-BE49-F238E27FC236}">
                <a16:creationId xmlns:a16="http://schemas.microsoft.com/office/drawing/2014/main" id="{308A1FA3-38F3-BBFC-6CCD-CD21DAB05A47}"/>
              </a:ext>
            </a:extLst>
          </p:cNvPr>
          <p:cNvCxnSpPr/>
          <p:nvPr/>
        </p:nvCxnSpPr>
        <p:spPr>
          <a:xfrm flipH="1">
            <a:off x="1397285" y="3411147"/>
            <a:ext cx="277403" cy="19983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 name="Straight Arrow Connector 5">
            <a:extLst>
              <a:ext uri="{FF2B5EF4-FFF2-40B4-BE49-F238E27FC236}">
                <a16:creationId xmlns:a16="http://schemas.microsoft.com/office/drawing/2014/main" id="{54886E95-4172-402F-3F74-3D4F9E390EE6}"/>
              </a:ext>
            </a:extLst>
          </p:cNvPr>
          <p:cNvCxnSpPr>
            <a:cxnSpLocks/>
            <a:endCxn id="27" idx="0"/>
          </p:cNvCxnSpPr>
          <p:nvPr/>
        </p:nvCxnSpPr>
        <p:spPr>
          <a:xfrm>
            <a:off x="2649695" y="3420073"/>
            <a:ext cx="364796" cy="21935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351889BC-E0C5-BD77-2B57-19925FE4F1B2}"/>
              </a:ext>
            </a:extLst>
          </p:cNvPr>
          <p:cNvCxnSpPr/>
          <p:nvPr/>
        </p:nvCxnSpPr>
        <p:spPr>
          <a:xfrm flipH="1">
            <a:off x="5157627" y="3383176"/>
            <a:ext cx="318499" cy="22780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32595608-662A-5E3B-AA49-E7A5B9F2B922}"/>
              </a:ext>
            </a:extLst>
          </p:cNvPr>
          <p:cNvCxnSpPr/>
          <p:nvPr/>
        </p:nvCxnSpPr>
        <p:spPr>
          <a:xfrm>
            <a:off x="6482993" y="3411147"/>
            <a:ext cx="287677" cy="22828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F7BAB10D-8090-0AA7-AB87-8863C2868F4C}"/>
              </a:ext>
            </a:extLst>
          </p:cNvPr>
          <p:cNvCxnSpPr/>
          <p:nvPr/>
        </p:nvCxnSpPr>
        <p:spPr>
          <a:xfrm flipH="1">
            <a:off x="9524144" y="3411147"/>
            <a:ext cx="236305" cy="19983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E6F5278D-4E29-4F80-59BD-EBFBB3C1833B}"/>
              </a:ext>
            </a:extLst>
          </p:cNvPr>
          <p:cNvCxnSpPr>
            <a:cxnSpLocks/>
          </p:cNvCxnSpPr>
          <p:nvPr/>
        </p:nvCxnSpPr>
        <p:spPr>
          <a:xfrm>
            <a:off x="10794715" y="3397161"/>
            <a:ext cx="507257" cy="22828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5549097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27B839B-9ADE-406B-8590-F1CAEDED45A1}"/>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45">
            <a:extLst>
              <a:ext uri="{FF2B5EF4-FFF2-40B4-BE49-F238E27FC236}">
                <a16:creationId xmlns:a16="http://schemas.microsoft.com/office/drawing/2014/main" id="{CFE45BF0-46DB-408C-B5F7-7B11716805D4}"/>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09710" y="1022350"/>
            <a:ext cx="709612" cy="2095501"/>
          </a:xfrm>
          <a:custGeom>
            <a:avLst/>
            <a:gdLst>
              <a:gd name="T0" fmla="*/ 447 w 447"/>
              <a:gd name="T1" fmla="*/ 1363 h 1363"/>
              <a:gd name="T2" fmla="*/ 0 w 447"/>
              <a:gd name="T3" fmla="*/ 987 h 1363"/>
              <a:gd name="T4" fmla="*/ 0 w 447"/>
              <a:gd name="T5" fmla="*/ 0 h 1363"/>
              <a:gd name="T6" fmla="*/ 447 w 447"/>
              <a:gd name="T7" fmla="*/ 376 h 1363"/>
              <a:gd name="T8" fmla="*/ 447 w 447"/>
              <a:gd name="T9" fmla="*/ 1363 h 1363"/>
            </a:gdLst>
            <a:ahLst/>
            <a:cxnLst>
              <a:cxn ang="0">
                <a:pos x="T0" y="T1"/>
              </a:cxn>
              <a:cxn ang="0">
                <a:pos x="T2" y="T3"/>
              </a:cxn>
              <a:cxn ang="0">
                <a:pos x="T4" y="T5"/>
              </a:cxn>
              <a:cxn ang="0">
                <a:pos x="T6" y="T7"/>
              </a:cxn>
              <a:cxn ang="0">
                <a:pos x="T8" y="T9"/>
              </a:cxn>
            </a:cxnLst>
            <a:rect l="0" t="0" r="r" b="b"/>
            <a:pathLst>
              <a:path w="447" h="1363">
                <a:moveTo>
                  <a:pt x="447" y="1363"/>
                </a:moveTo>
                <a:lnTo>
                  <a:pt x="0" y="987"/>
                </a:lnTo>
                <a:lnTo>
                  <a:pt x="0" y="0"/>
                </a:lnTo>
                <a:lnTo>
                  <a:pt x="447" y="376"/>
                </a:lnTo>
                <a:lnTo>
                  <a:pt x="447" y="1363"/>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2" name="Freeform 46">
            <a:extLst>
              <a:ext uri="{FF2B5EF4-FFF2-40B4-BE49-F238E27FC236}">
                <a16:creationId xmlns:a16="http://schemas.microsoft.com/office/drawing/2014/main" id="{2AEBC8F2-97B1-41B4-93F1-2D289E197FBA}"/>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09710" y="837744"/>
            <a:ext cx="403225" cy="1705431"/>
          </a:xfrm>
          <a:custGeom>
            <a:avLst/>
            <a:gdLst>
              <a:gd name="T0" fmla="*/ 254 w 254"/>
              <a:gd name="T1" fmla="*/ 987 h 1109"/>
              <a:gd name="T2" fmla="*/ 0 w 254"/>
              <a:gd name="T3" fmla="*/ 1109 h 1109"/>
              <a:gd name="T4" fmla="*/ 0 w 254"/>
              <a:gd name="T5" fmla="*/ 119 h 1109"/>
              <a:gd name="T6" fmla="*/ 254 w 254"/>
              <a:gd name="T7" fmla="*/ 0 h 1109"/>
              <a:gd name="T8" fmla="*/ 254 w 254"/>
              <a:gd name="T9" fmla="*/ 987 h 1109"/>
            </a:gdLst>
            <a:ahLst/>
            <a:cxnLst>
              <a:cxn ang="0">
                <a:pos x="T0" y="T1"/>
              </a:cxn>
              <a:cxn ang="0">
                <a:pos x="T2" y="T3"/>
              </a:cxn>
              <a:cxn ang="0">
                <a:pos x="T4" y="T5"/>
              </a:cxn>
              <a:cxn ang="0">
                <a:pos x="T6" y="T7"/>
              </a:cxn>
              <a:cxn ang="0">
                <a:pos x="T8" y="T9"/>
              </a:cxn>
            </a:cxnLst>
            <a:rect l="0" t="0" r="r" b="b"/>
            <a:pathLst>
              <a:path w="254" h="1109">
                <a:moveTo>
                  <a:pt x="254" y="987"/>
                </a:moveTo>
                <a:lnTo>
                  <a:pt x="0" y="1109"/>
                </a:lnTo>
                <a:lnTo>
                  <a:pt x="0" y="119"/>
                </a:lnTo>
                <a:lnTo>
                  <a:pt x="254" y="0"/>
                </a:lnTo>
                <a:lnTo>
                  <a:pt x="254" y="98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47">
            <a:extLst>
              <a:ext uri="{FF2B5EF4-FFF2-40B4-BE49-F238E27FC236}">
                <a16:creationId xmlns:a16="http://schemas.microsoft.com/office/drawing/2014/main" id="{472E3A19-F5D5-48FC-BB9C-48C2F68F598B}"/>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44660" y="640894"/>
            <a:ext cx="168275" cy="1713195"/>
          </a:xfrm>
          <a:custGeom>
            <a:avLst/>
            <a:gdLst>
              <a:gd name="T0" fmla="*/ 106 w 106"/>
              <a:gd name="T1" fmla="*/ 1114 h 1114"/>
              <a:gd name="T2" fmla="*/ 0 w 106"/>
              <a:gd name="T3" fmla="*/ 1005 h 1114"/>
              <a:gd name="T4" fmla="*/ 0 w 106"/>
              <a:gd name="T5" fmla="*/ 0 h 1114"/>
              <a:gd name="T6" fmla="*/ 106 w 106"/>
              <a:gd name="T7" fmla="*/ 110 h 1114"/>
              <a:gd name="T8" fmla="*/ 106 w 106"/>
              <a:gd name="T9" fmla="*/ 1114 h 1114"/>
            </a:gdLst>
            <a:ahLst/>
            <a:cxnLst>
              <a:cxn ang="0">
                <a:pos x="T0" y="T1"/>
              </a:cxn>
              <a:cxn ang="0">
                <a:pos x="T2" y="T3"/>
              </a:cxn>
              <a:cxn ang="0">
                <a:pos x="T4" y="T5"/>
              </a:cxn>
              <a:cxn ang="0">
                <a:pos x="T6" y="T7"/>
              </a:cxn>
              <a:cxn ang="0">
                <a:pos x="T8" y="T9"/>
              </a:cxn>
            </a:cxnLst>
            <a:rect l="0" t="0" r="r" b="b"/>
            <a:pathLst>
              <a:path w="106" h="1114">
                <a:moveTo>
                  <a:pt x="106" y="1114"/>
                </a:moveTo>
                <a:lnTo>
                  <a:pt x="0" y="1005"/>
                </a:lnTo>
                <a:lnTo>
                  <a:pt x="0" y="0"/>
                </a:lnTo>
                <a:lnTo>
                  <a:pt x="106" y="110"/>
                </a:lnTo>
                <a:lnTo>
                  <a:pt x="106" y="1114"/>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44">
            <a:extLst>
              <a:ext uri="{FF2B5EF4-FFF2-40B4-BE49-F238E27FC236}">
                <a16:creationId xmlns:a16="http://schemas.microsoft.com/office/drawing/2014/main" id="{7A62E32F-BB65-43A8-8EB5-92346890E549}"/>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1223203" y="635716"/>
            <a:ext cx="328612" cy="1742360"/>
          </a:xfrm>
          <a:custGeom>
            <a:avLst/>
            <a:gdLst>
              <a:gd name="T0" fmla="*/ 207 w 207"/>
              <a:gd name="T1" fmla="*/ 987 h 1114"/>
              <a:gd name="T2" fmla="*/ 0 w 207"/>
              <a:gd name="T3" fmla="*/ 1114 h 1114"/>
              <a:gd name="T4" fmla="*/ 0 w 207"/>
              <a:gd name="T5" fmla="*/ 127 h 1114"/>
              <a:gd name="T6" fmla="*/ 207 w 207"/>
              <a:gd name="T7" fmla="*/ 0 h 1114"/>
              <a:gd name="T8" fmla="*/ 207 w 207"/>
              <a:gd name="T9" fmla="*/ 987 h 1114"/>
            </a:gdLst>
            <a:ahLst/>
            <a:cxnLst>
              <a:cxn ang="0">
                <a:pos x="T0" y="T1"/>
              </a:cxn>
              <a:cxn ang="0">
                <a:pos x="T2" y="T3"/>
              </a:cxn>
              <a:cxn ang="0">
                <a:pos x="T4" y="T5"/>
              </a:cxn>
              <a:cxn ang="0">
                <a:pos x="T6" y="T7"/>
              </a:cxn>
              <a:cxn ang="0">
                <a:pos x="T8" y="T9"/>
              </a:cxn>
            </a:cxnLst>
            <a:rect l="0" t="0" r="r" b="b"/>
            <a:pathLst>
              <a:path w="207" h="1114">
                <a:moveTo>
                  <a:pt x="207" y="987"/>
                </a:moveTo>
                <a:lnTo>
                  <a:pt x="0" y="1114"/>
                </a:lnTo>
                <a:lnTo>
                  <a:pt x="0" y="127"/>
                </a:lnTo>
                <a:lnTo>
                  <a:pt x="207" y="0"/>
                </a:lnTo>
                <a:lnTo>
                  <a:pt x="207" y="987"/>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Rectangle 17">
            <a:extLst>
              <a:ext uri="{FF2B5EF4-FFF2-40B4-BE49-F238E27FC236}">
                <a16:creationId xmlns:a16="http://schemas.microsoft.com/office/drawing/2014/main" id="{14E91B64-9FCC-451E-AFB4-A827D632936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44055" y="635715"/>
            <a:ext cx="10907863" cy="1541457"/>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2" name="Title 1">
            <a:extLst>
              <a:ext uri="{FF2B5EF4-FFF2-40B4-BE49-F238E27FC236}">
                <a16:creationId xmlns:a16="http://schemas.microsoft.com/office/drawing/2014/main" id="{EAF13C38-AE58-C84E-837F-6B14DBAA2FDB}"/>
              </a:ext>
            </a:extLst>
          </p:cNvPr>
          <p:cNvSpPr>
            <a:spLocks noGrp="1"/>
          </p:cNvSpPr>
          <p:nvPr>
            <p:ph type="title"/>
          </p:nvPr>
        </p:nvSpPr>
        <p:spPr>
          <a:xfrm>
            <a:off x="3075595" y="1202346"/>
            <a:ext cx="5716069" cy="566465"/>
          </a:xfrm>
          <a:solidFill>
            <a:schemeClr val="accent4">
              <a:lumMod val="20000"/>
              <a:lumOff val="80000"/>
            </a:schemeClr>
          </a:solidFill>
        </p:spPr>
        <p:txBody>
          <a:bodyPr>
            <a:normAutofit/>
          </a:bodyPr>
          <a:lstStyle/>
          <a:p>
            <a:pPr algn="ctr"/>
            <a:r>
              <a:rPr lang="en-US" sz="2200" b="1" spc="-40" dirty="0">
                <a:latin typeface="Times New Roman Bold" panose="02020803070505020304" pitchFamily="18" charset="0"/>
                <a:cs typeface="Times New Roman" panose="02020603050405020304" pitchFamily="18" charset="0"/>
              </a:rPr>
              <a:t>TỔ CHỨC THỰC HIỆN</a:t>
            </a:r>
            <a:endParaRPr lang="en-GB" sz="2200" dirty="0"/>
          </a:p>
        </p:txBody>
      </p:sp>
      <p:grpSp>
        <p:nvGrpSpPr>
          <p:cNvPr id="17" name="Group 16">
            <a:extLst>
              <a:ext uri="{FF2B5EF4-FFF2-40B4-BE49-F238E27FC236}">
                <a16:creationId xmlns:a16="http://schemas.microsoft.com/office/drawing/2014/main" id="{21F342CE-E43E-60F0-CED5-67E6DCEC918C}"/>
              </a:ext>
            </a:extLst>
          </p:cNvPr>
          <p:cNvGrpSpPr/>
          <p:nvPr/>
        </p:nvGrpSpPr>
        <p:grpSpPr>
          <a:xfrm>
            <a:off x="1222647" y="2456161"/>
            <a:ext cx="4360735" cy="783986"/>
            <a:chOff x="3477" y="192190"/>
            <a:chExt cx="1520376" cy="954986"/>
          </a:xfrm>
          <a:solidFill>
            <a:schemeClr val="bg2"/>
          </a:solidFill>
        </p:grpSpPr>
        <p:sp>
          <p:nvSpPr>
            <p:cNvPr id="19" name="Rectangle: Rounded Corners 18">
              <a:extLst>
                <a:ext uri="{FF2B5EF4-FFF2-40B4-BE49-F238E27FC236}">
                  <a16:creationId xmlns:a16="http://schemas.microsoft.com/office/drawing/2014/main" id="{42000824-8396-201B-94C3-C995AC1B2D7C}"/>
                </a:ext>
              </a:extLst>
            </p:cNvPr>
            <p:cNvSpPr/>
            <p:nvPr/>
          </p:nvSpPr>
          <p:spPr>
            <a:xfrm>
              <a:off x="3477" y="192190"/>
              <a:ext cx="1520376" cy="954986"/>
            </a:xfrm>
            <a:prstGeom prst="roundRect">
              <a:avLst>
                <a:gd name="adj" fmla="val 10000"/>
              </a:avLst>
            </a:prstGeom>
            <a:grpFill/>
          </p:spPr>
          <p:style>
            <a:lnRef idx="0">
              <a:schemeClr val="lt2">
                <a:hueOff val="0"/>
                <a:satOff val="0"/>
                <a:lumOff val="0"/>
                <a:alphaOff val="0"/>
              </a:schemeClr>
            </a:lnRef>
            <a:fillRef idx="3">
              <a:scrgbClr r="0" g="0" b="0"/>
            </a:fillRef>
            <a:effectRef idx="2">
              <a:schemeClr val="dk2">
                <a:hueOff val="0"/>
                <a:satOff val="0"/>
                <a:lumOff val="0"/>
                <a:alphaOff val="0"/>
              </a:schemeClr>
            </a:effectRef>
            <a:fontRef idx="minor">
              <a:schemeClr val="lt1"/>
            </a:fontRef>
          </p:style>
        </p:sp>
        <p:sp>
          <p:nvSpPr>
            <p:cNvPr id="20" name="Rectangle: Rounded Corners 4">
              <a:extLst>
                <a:ext uri="{FF2B5EF4-FFF2-40B4-BE49-F238E27FC236}">
                  <a16:creationId xmlns:a16="http://schemas.microsoft.com/office/drawing/2014/main" id="{9AB7226D-84DE-D3CE-116C-54EDFF8E2492}"/>
                </a:ext>
              </a:extLst>
            </p:cNvPr>
            <p:cNvSpPr txBox="1"/>
            <p:nvPr/>
          </p:nvSpPr>
          <p:spPr>
            <a:xfrm>
              <a:off x="31448" y="220162"/>
              <a:ext cx="1464434" cy="85612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2000" b="1" dirty="0" err="1">
                  <a:solidFill>
                    <a:schemeClr val="tx1"/>
                  </a:solidFill>
                  <a:effectLst/>
                  <a:latin typeface="Times New Roman" panose="02020603050405020304" pitchFamily="18" charset="0"/>
                  <a:ea typeface="Calibri" panose="020F0502020204030204" pitchFamily="34" charset="0"/>
                </a:rPr>
                <a:t>Các</a:t>
              </a:r>
              <a:r>
                <a:rPr lang="en-US" sz="2000" b="1" dirty="0">
                  <a:solidFill>
                    <a:schemeClr val="tx1"/>
                  </a:solidFill>
                  <a:effectLst/>
                  <a:latin typeface="Times New Roman" panose="02020603050405020304" pitchFamily="18" charset="0"/>
                  <a:ea typeface="Calibri" panose="020F0502020204030204" pitchFamily="34" charset="0"/>
                </a:rPr>
                <a:t> </a:t>
              </a:r>
              <a:r>
                <a:rPr lang="en-US" sz="2000" b="1" dirty="0" err="1">
                  <a:solidFill>
                    <a:schemeClr val="tx1"/>
                  </a:solidFill>
                  <a:effectLst/>
                  <a:latin typeface="Times New Roman" panose="02020603050405020304" pitchFamily="18" charset="0"/>
                  <a:ea typeface="Calibri" panose="020F0502020204030204" pitchFamily="34" charset="0"/>
                </a:rPr>
                <a:t>bộ</a:t>
              </a:r>
              <a:r>
                <a:rPr lang="en-US" sz="2000" b="1" dirty="0">
                  <a:solidFill>
                    <a:schemeClr val="tx1"/>
                  </a:solidFill>
                  <a:effectLst/>
                  <a:latin typeface="Times New Roman" panose="02020603050405020304" pitchFamily="18" charset="0"/>
                  <a:ea typeface="Calibri" panose="020F0502020204030204" pitchFamily="34" charset="0"/>
                </a:rPr>
                <a:t>, </a:t>
              </a:r>
              <a:r>
                <a:rPr lang="en-US" sz="2000" b="1" dirty="0" err="1">
                  <a:solidFill>
                    <a:schemeClr val="tx1"/>
                  </a:solidFill>
                  <a:effectLst/>
                  <a:latin typeface="Times New Roman" panose="02020603050405020304" pitchFamily="18" charset="0"/>
                  <a:ea typeface="Calibri" panose="020F0502020204030204" pitchFamily="34" charset="0"/>
                </a:rPr>
                <a:t>ngành</a:t>
              </a:r>
              <a:r>
                <a:rPr lang="en-US" sz="2000" b="1" dirty="0">
                  <a:solidFill>
                    <a:schemeClr val="tx1"/>
                  </a:solidFill>
                  <a:effectLst/>
                  <a:latin typeface="Times New Roman" panose="02020603050405020304" pitchFamily="18" charset="0"/>
                  <a:ea typeface="Calibri" panose="020F0502020204030204" pitchFamily="34" charset="0"/>
                </a:rPr>
                <a:t>, </a:t>
              </a:r>
              <a:r>
                <a:rPr lang="en-US" sz="2000" b="1" dirty="0" err="1">
                  <a:solidFill>
                    <a:schemeClr val="tx1"/>
                  </a:solidFill>
                  <a:effectLst/>
                  <a:latin typeface="Times New Roman" panose="02020603050405020304" pitchFamily="18" charset="0"/>
                  <a:ea typeface="Calibri" panose="020F0502020204030204" pitchFamily="34" charset="0"/>
                </a:rPr>
                <a:t>cơ</a:t>
              </a:r>
              <a:r>
                <a:rPr lang="en-US" sz="2000" b="1" dirty="0">
                  <a:solidFill>
                    <a:schemeClr val="tx1"/>
                  </a:solidFill>
                  <a:effectLst/>
                  <a:latin typeface="Times New Roman" panose="02020603050405020304" pitchFamily="18" charset="0"/>
                  <a:ea typeface="Calibri" panose="020F0502020204030204" pitchFamily="34" charset="0"/>
                </a:rPr>
                <a:t> </a:t>
              </a:r>
              <a:r>
                <a:rPr lang="en-US" sz="2000" b="1" dirty="0" err="1">
                  <a:solidFill>
                    <a:schemeClr val="tx1"/>
                  </a:solidFill>
                  <a:effectLst/>
                  <a:latin typeface="Times New Roman" panose="02020603050405020304" pitchFamily="18" charset="0"/>
                  <a:ea typeface="Calibri" panose="020F0502020204030204" pitchFamily="34" charset="0"/>
                </a:rPr>
                <a:t>quan</a:t>
              </a:r>
              <a:r>
                <a:rPr lang="en-US" sz="2000" b="1" dirty="0">
                  <a:solidFill>
                    <a:schemeClr val="tx1"/>
                  </a:solidFill>
                  <a:effectLst/>
                  <a:latin typeface="Times New Roman" panose="02020603050405020304" pitchFamily="18" charset="0"/>
                  <a:ea typeface="Calibri" panose="020F0502020204030204" pitchFamily="34" charset="0"/>
                </a:rPr>
                <a:t> </a:t>
              </a:r>
              <a:r>
                <a:rPr lang="en-US" sz="2000" b="1" dirty="0" err="1">
                  <a:solidFill>
                    <a:schemeClr val="tx1"/>
                  </a:solidFill>
                  <a:effectLst/>
                  <a:latin typeface="Times New Roman" panose="02020603050405020304" pitchFamily="18" charset="0"/>
                  <a:ea typeface="Calibri" panose="020F0502020204030204" pitchFamily="34" charset="0"/>
                </a:rPr>
                <a:t>Trung</a:t>
              </a:r>
              <a:r>
                <a:rPr lang="en-US" sz="2000" b="1" dirty="0">
                  <a:solidFill>
                    <a:schemeClr val="tx1"/>
                  </a:solidFill>
                  <a:effectLst/>
                  <a:latin typeface="Times New Roman" panose="02020603050405020304" pitchFamily="18" charset="0"/>
                  <a:ea typeface="Calibri" panose="020F0502020204030204" pitchFamily="34" charset="0"/>
                </a:rPr>
                <a:t> </a:t>
              </a:r>
              <a:r>
                <a:rPr lang="en-US" sz="2000" b="1" dirty="0" err="1">
                  <a:solidFill>
                    <a:schemeClr val="tx1"/>
                  </a:solidFill>
                  <a:effectLst/>
                  <a:latin typeface="Times New Roman" panose="02020603050405020304" pitchFamily="18" charset="0"/>
                  <a:ea typeface="Calibri" panose="020F0502020204030204" pitchFamily="34" charset="0"/>
                </a:rPr>
                <a:t>ương</a:t>
              </a:r>
              <a:endParaRPr lang="en-GB" sz="2000" b="1" kern="1200" dirty="0">
                <a:solidFill>
                  <a:schemeClr val="tx1"/>
                </a:solidFill>
                <a:latin typeface="Times New Roman" panose="02020603050405020304" pitchFamily="18" charset="0"/>
                <a:cs typeface="Times New Roman" panose="02020603050405020304" pitchFamily="18" charset="0"/>
              </a:endParaRPr>
            </a:p>
          </p:txBody>
        </p:sp>
      </p:grpSp>
      <p:sp>
        <p:nvSpPr>
          <p:cNvPr id="23" name="Rectangle: Rounded Corners 4">
            <a:extLst>
              <a:ext uri="{FF2B5EF4-FFF2-40B4-BE49-F238E27FC236}">
                <a16:creationId xmlns:a16="http://schemas.microsoft.com/office/drawing/2014/main" id="{74324DFB-017A-6E35-E61C-9F40F154E0A6}"/>
              </a:ext>
            </a:extLst>
          </p:cNvPr>
          <p:cNvSpPr txBox="1"/>
          <p:nvPr/>
        </p:nvSpPr>
        <p:spPr>
          <a:xfrm>
            <a:off x="6252142" y="2456160"/>
            <a:ext cx="4643068" cy="815549"/>
          </a:xfrm>
          <a:prstGeom prst="rect">
            <a:avLst/>
          </a:prstGeom>
          <a:solidFill>
            <a:schemeClr val="bg2"/>
          </a:solidFill>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vi-VN" sz="2000" b="1" dirty="0">
                <a:solidFill>
                  <a:schemeClr val="tx1"/>
                </a:solidFill>
                <a:effectLst/>
                <a:latin typeface="Times New Roman" panose="02020603050405020304" pitchFamily="18" charset="0"/>
                <a:ea typeface="Calibri" panose="020F0502020204030204" pitchFamily="34" charset="0"/>
              </a:rPr>
              <a:t>Ủy ban nhân dân các tỉnh, thành phố trực thuộc Trung ương</a:t>
            </a:r>
            <a:endParaRPr lang="en-GB" sz="2000" b="1" kern="1200" dirty="0">
              <a:solidFill>
                <a:schemeClr val="tx1"/>
              </a:solidFill>
              <a:latin typeface="Times New Roman" panose="02020603050405020304" pitchFamily="18" charset="0"/>
              <a:cs typeface="Times New Roman" panose="02020603050405020304" pitchFamily="18" charset="0"/>
            </a:endParaRPr>
          </a:p>
        </p:txBody>
      </p:sp>
      <p:sp>
        <p:nvSpPr>
          <p:cNvPr id="13" name="Rectangle 12">
            <a:extLst>
              <a:ext uri="{FF2B5EF4-FFF2-40B4-BE49-F238E27FC236}">
                <a16:creationId xmlns:a16="http://schemas.microsoft.com/office/drawing/2014/main" id="{1FC9E65B-D09C-4EA2-5E71-FBD85E3FE8C6}"/>
              </a:ext>
            </a:extLst>
          </p:cNvPr>
          <p:cNvSpPr/>
          <p:nvPr/>
        </p:nvSpPr>
        <p:spPr>
          <a:xfrm>
            <a:off x="1222646" y="3572264"/>
            <a:ext cx="4030074" cy="324701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indent="360045" algn="just">
              <a:lnSpc>
                <a:spcPct val="125000"/>
              </a:lnSpc>
              <a:spcBef>
                <a:spcPts val="600"/>
              </a:spcBef>
              <a:spcAft>
                <a:spcPts val="0"/>
              </a:spcAft>
            </a:pPr>
            <a:r>
              <a:rPr lang="vi-VN" sz="18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Bộ </a:t>
            </a:r>
            <a:r>
              <a:rPr lang="en-US" sz="18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TTTT </a:t>
            </a:r>
            <a:r>
              <a:rPr lang="vi-VN" sz="18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chủ trì, phối hợp với Bộ </a:t>
            </a:r>
            <a:r>
              <a:rPr lang="en-US" sz="18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NN&amp;PTNT</a:t>
            </a:r>
            <a:r>
              <a:rPr lang="vi-VN" sz="18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Bộ Tài chính, Bộ </a:t>
            </a:r>
            <a:r>
              <a:rPr lang="en-US" sz="18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KH&amp;ĐT </a:t>
            </a:r>
            <a:r>
              <a:rPr lang="vi-VN" sz="18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và các cơ quan liên quan quản lý thực hiện theo Quy chế quản lý, điều hành các Chương trình mục </a:t>
            </a:r>
            <a:r>
              <a:rPr lang="vi-VN" sz="1800" spc="-3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tiêu quốc gia và theo hướng dẫn tại Thông tư này</a:t>
            </a:r>
            <a:r>
              <a:rPr lang="en-US" sz="1800" spc="-3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US"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8" name="Rectangle 27">
            <a:extLst>
              <a:ext uri="{FF2B5EF4-FFF2-40B4-BE49-F238E27FC236}">
                <a16:creationId xmlns:a16="http://schemas.microsoft.com/office/drawing/2014/main" id="{702BBD91-512B-AE29-D053-AE2A4AF5A3A3}"/>
              </a:ext>
            </a:extLst>
          </p:cNvPr>
          <p:cNvSpPr/>
          <p:nvPr/>
        </p:nvSpPr>
        <p:spPr>
          <a:xfrm>
            <a:off x="5723982" y="3572264"/>
            <a:ext cx="1919991" cy="3218570"/>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r>
              <a:rPr lang="vi-VN" sz="1800" dirty="0">
                <a:solidFill>
                  <a:schemeClr val="tx1"/>
                </a:solidFill>
                <a:effectLst/>
                <a:latin typeface="Times New Roman" panose="02020603050405020304" pitchFamily="18" charset="0"/>
                <a:ea typeface="Calibri" panose="020F0502020204030204" pitchFamily="34" charset="0"/>
              </a:rPr>
              <a:t>Tổ chức thực hiện và báo cáo, kiểm tra, giám sát thực hiện nội dung</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và</a:t>
            </a:r>
            <a:r>
              <a:rPr lang="vi-VN"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thông</a:t>
            </a:r>
            <a:r>
              <a:rPr lang="en-US" sz="1800" dirty="0">
                <a:solidFill>
                  <a:schemeClr val="tx1"/>
                </a:solidFill>
                <a:effectLst/>
                <a:latin typeface="Times New Roman" panose="02020603050405020304" pitchFamily="18" charset="0"/>
                <a:ea typeface="Calibri" panose="020F0502020204030204" pitchFamily="34" charset="0"/>
              </a:rPr>
              <a:t> tin </a:t>
            </a:r>
            <a:r>
              <a:rPr lang="en-US" sz="1800" dirty="0" err="1">
                <a:solidFill>
                  <a:schemeClr val="tx1"/>
                </a:solidFill>
                <a:effectLst/>
                <a:latin typeface="Times New Roman" panose="02020603050405020304" pitchFamily="18" charset="0"/>
                <a:ea typeface="Calibri" panose="020F0502020204030204" pitchFamily="34" charset="0"/>
              </a:rPr>
              <a:t>và</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truyền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thông</a:t>
            </a:r>
            <a:r>
              <a:rPr lang="vi-VN" sz="1800" dirty="0">
                <a:solidFill>
                  <a:schemeClr val="tx1"/>
                </a:solidFill>
                <a:effectLst/>
                <a:latin typeface="Times New Roman" panose="02020603050405020304" pitchFamily="18" charset="0"/>
                <a:ea typeface="Calibri" panose="020F0502020204030204" pitchFamily="34" charset="0"/>
              </a:rPr>
              <a:t> theo thẩm quyền, đúng quy định</a:t>
            </a:r>
            <a:r>
              <a:rPr lang="en-US" sz="1800" dirty="0">
                <a:solidFill>
                  <a:schemeClr val="tx1"/>
                </a:solidFill>
                <a:effectLst/>
                <a:latin typeface="Times New Roman" panose="02020603050405020304" pitchFamily="18" charset="0"/>
                <a:ea typeface="Calibri" panose="020F0502020204030204" pitchFamily="34" charset="0"/>
              </a:rPr>
              <a:t>.</a:t>
            </a:r>
            <a:endParaRPr lang="en-US" dirty="0">
              <a:solidFill>
                <a:schemeClr val="tx1"/>
              </a:solidFill>
            </a:endParaRPr>
          </a:p>
        </p:txBody>
      </p:sp>
      <p:sp>
        <p:nvSpPr>
          <p:cNvPr id="31" name="Rectangle 30">
            <a:extLst>
              <a:ext uri="{FF2B5EF4-FFF2-40B4-BE49-F238E27FC236}">
                <a16:creationId xmlns:a16="http://schemas.microsoft.com/office/drawing/2014/main" id="{49ABB4C0-914B-4CF2-AF77-4E6F2C51B89D}"/>
              </a:ext>
            </a:extLst>
          </p:cNvPr>
          <p:cNvSpPr/>
          <p:nvPr/>
        </p:nvSpPr>
        <p:spPr>
          <a:xfrm>
            <a:off x="7843520" y="3572264"/>
            <a:ext cx="4218341" cy="321857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1800" dirty="0" err="1">
                <a:solidFill>
                  <a:schemeClr val="tx1"/>
                </a:solidFill>
                <a:effectLst/>
                <a:latin typeface="Times New Roman" panose="02020603050405020304" pitchFamily="18" charset="0"/>
                <a:ea typeface="Calibri" panose="020F0502020204030204" pitchFamily="34" charset="0"/>
              </a:rPr>
              <a:t>Chỉ</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đạo</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giao</a:t>
            </a:r>
            <a:r>
              <a:rPr lang="vi-VN" sz="1800" dirty="0">
                <a:solidFill>
                  <a:schemeClr val="tx1"/>
                </a:solidFill>
                <a:effectLst/>
                <a:latin typeface="Times New Roman" panose="02020603050405020304" pitchFamily="18" charset="0"/>
                <a:ea typeface="Calibri" panose="020F0502020204030204" pitchFamily="34" charset="0"/>
              </a:rPr>
              <a:t> Sở </a:t>
            </a:r>
            <a:r>
              <a:rPr lang="en-US" sz="1800" dirty="0">
                <a:solidFill>
                  <a:schemeClr val="tx1"/>
                </a:solidFill>
                <a:effectLst/>
                <a:latin typeface="Times New Roman" panose="02020603050405020304" pitchFamily="18" charset="0"/>
                <a:ea typeface="Calibri" panose="020F0502020204030204" pitchFamily="34" charset="0"/>
              </a:rPr>
              <a:t>TTTT:</a:t>
            </a:r>
          </a:p>
          <a:p>
            <a:pPr algn="just"/>
            <a:r>
              <a:rPr lang="en-US" dirty="0">
                <a:solidFill>
                  <a:schemeClr val="tx1"/>
                </a:solidFill>
                <a:latin typeface="Times New Roman" panose="02020603050405020304" pitchFamily="18" charset="0"/>
                <a:ea typeface="Calibri" panose="020F0502020204030204" pitchFamily="34" charset="0"/>
              </a:rPr>
              <a:t>-</a:t>
            </a:r>
            <a:r>
              <a:rPr lang="en-US" sz="1800" dirty="0">
                <a:solidFill>
                  <a:schemeClr val="tx1"/>
                </a:solidFill>
                <a:effectLst/>
                <a:latin typeface="Times New Roman" panose="02020603050405020304" pitchFamily="18" charset="0"/>
                <a:ea typeface="Calibri" panose="020F0502020204030204" pitchFamily="34" charset="0"/>
              </a:rPr>
              <a:t> </a:t>
            </a:r>
            <a:r>
              <a:rPr lang="en-US" dirty="0">
                <a:solidFill>
                  <a:schemeClr val="tx1"/>
                </a:solidFill>
                <a:latin typeface="Times New Roman" panose="02020603050405020304" pitchFamily="18" charset="0"/>
                <a:ea typeface="Calibri" panose="020F0502020204030204" pitchFamily="34" charset="0"/>
              </a:rPr>
              <a:t>C</a:t>
            </a:r>
            <a:r>
              <a:rPr lang="vi-VN" sz="1800" dirty="0">
                <a:solidFill>
                  <a:schemeClr val="tx1"/>
                </a:solidFill>
                <a:effectLst/>
                <a:latin typeface="Times New Roman" panose="02020603050405020304" pitchFamily="18" charset="0"/>
                <a:ea typeface="Calibri" panose="020F0502020204030204" pitchFamily="34" charset="0"/>
              </a:rPr>
              <a:t>hủ trì, phối hợp với các cơ quan liên quan tham mưu trong việc tổ</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chức</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triển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khai</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quản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lý</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thực</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hiện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nội</a:t>
            </a:r>
            <a:r>
              <a:rPr lang="en-US" sz="1800" dirty="0">
                <a:solidFill>
                  <a:schemeClr val="tx1"/>
                </a:solidFill>
                <a:effectLst/>
                <a:latin typeface="Times New Roman" panose="02020603050405020304" pitchFamily="18" charset="0"/>
                <a:ea typeface="Calibri" panose="020F0502020204030204" pitchFamily="34" charset="0"/>
              </a:rPr>
              <a:t> dung TT&amp;TT </a:t>
            </a:r>
            <a:r>
              <a:rPr lang="en-US" sz="1800" dirty="0" err="1">
                <a:solidFill>
                  <a:schemeClr val="tx1"/>
                </a:solidFill>
                <a:effectLst/>
                <a:latin typeface="Times New Roman" panose="02020603050405020304" pitchFamily="18" charset="0"/>
                <a:ea typeface="Calibri" panose="020F0502020204030204" pitchFamily="34" charset="0"/>
              </a:rPr>
              <a:t>của</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Chương</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trình</a:t>
            </a:r>
            <a:r>
              <a:rPr lang="en-US" sz="1800" dirty="0">
                <a:solidFill>
                  <a:schemeClr val="tx1"/>
                </a:solidFill>
                <a:effectLst/>
                <a:latin typeface="Times New Roman" panose="02020603050405020304" pitchFamily="18" charset="0"/>
                <a:ea typeface="Calibri" panose="020F0502020204030204" pitchFamily="34" charset="0"/>
              </a:rPr>
              <a:t>;</a:t>
            </a:r>
            <a:endParaRPr lang="en-US" dirty="0">
              <a:solidFill>
                <a:schemeClr val="tx1"/>
              </a:solidFill>
              <a:latin typeface="Times New Roman" panose="02020603050405020304" pitchFamily="18" charset="0"/>
              <a:ea typeface="Calibri" panose="020F0502020204030204" pitchFamily="34" charset="0"/>
            </a:endParaRPr>
          </a:p>
          <a:p>
            <a:pPr algn="just"/>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Tham</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mưu</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hướng</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dẫn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quản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lý</a:t>
            </a:r>
            <a:r>
              <a:rPr lang="en-US" sz="1800" dirty="0">
                <a:solidFill>
                  <a:schemeClr val="tx1"/>
                </a:solidFill>
                <a:effectLst/>
                <a:latin typeface="Times New Roman" panose="02020603050405020304" pitchFamily="18" charset="0"/>
                <a:ea typeface="Calibri" panose="020F0502020204030204" pitchFamily="34" charset="0"/>
              </a:rPr>
              <a:t> </a:t>
            </a:r>
            <a:r>
              <a:rPr lang="vi-VN" sz="1800" dirty="0">
                <a:solidFill>
                  <a:schemeClr val="tx1"/>
                </a:solidFill>
                <a:effectLst/>
                <a:latin typeface="Times New Roman" panose="02020603050405020304" pitchFamily="18" charset="0"/>
                <a:ea typeface="Calibri" panose="020F0502020204030204" pitchFamily="34" charset="0"/>
              </a:rPr>
              <a:t>khai thác, vận hành cơ sở vật chất hình thành từ việc thực hiện của Chương trình</a:t>
            </a:r>
            <a:r>
              <a:rPr lang="en-US" sz="1800" dirty="0">
                <a:solidFill>
                  <a:schemeClr val="tx1"/>
                </a:solidFill>
                <a:effectLst/>
                <a:latin typeface="Times New Roman" panose="02020603050405020304" pitchFamily="18" charset="0"/>
                <a:ea typeface="Calibri" panose="020F0502020204030204" pitchFamily="34" charset="0"/>
              </a:rPr>
              <a:t>; </a:t>
            </a:r>
          </a:p>
          <a:p>
            <a:pPr algn="just"/>
            <a:r>
              <a:rPr lang="en-US" dirty="0">
                <a:solidFill>
                  <a:schemeClr val="tx1"/>
                </a:solidFill>
                <a:latin typeface="Times New Roman" panose="02020603050405020304" pitchFamily="18" charset="0"/>
                <a:ea typeface="Calibri" panose="020F0502020204030204" pitchFamily="34" charset="0"/>
              </a:rPr>
              <a:t>- </a:t>
            </a:r>
            <a:r>
              <a:rPr lang="en-US" dirty="0" err="1">
                <a:solidFill>
                  <a:schemeClr val="tx1"/>
                </a:solidFill>
                <a:latin typeface="Times New Roman" panose="02020603050405020304" pitchFamily="18" charset="0"/>
                <a:ea typeface="Calibri" panose="020F0502020204030204" pitchFamily="34" charset="0"/>
              </a:rPr>
              <a:t>C</a:t>
            </a:r>
            <a:r>
              <a:rPr lang="en-US" sz="1800" dirty="0" err="1">
                <a:solidFill>
                  <a:schemeClr val="tx1"/>
                </a:solidFill>
                <a:effectLst/>
                <a:latin typeface="Times New Roman" panose="02020603050405020304" pitchFamily="18" charset="0"/>
                <a:ea typeface="Calibri" panose="020F0502020204030204" pitchFamily="34" charset="0"/>
              </a:rPr>
              <a:t>hủ</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trì</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phối</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hợp</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với</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các</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cơ</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quan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liên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quan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tham</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mưu</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cho</a:t>
            </a:r>
            <a:r>
              <a:rPr lang="en-US" sz="1800" dirty="0">
                <a:solidFill>
                  <a:schemeClr val="tx1"/>
                </a:solidFill>
                <a:effectLst/>
                <a:latin typeface="Times New Roman" panose="02020603050405020304" pitchFamily="18" charset="0"/>
                <a:ea typeface="Calibri" panose="020F0502020204030204" pitchFamily="34" charset="0"/>
              </a:rPr>
              <a:t> UBND </a:t>
            </a:r>
            <a:r>
              <a:rPr lang="en-US" sz="1800" dirty="0" err="1">
                <a:solidFill>
                  <a:schemeClr val="tx1"/>
                </a:solidFill>
                <a:effectLst/>
                <a:latin typeface="Times New Roman" panose="02020603050405020304" pitchFamily="18" charset="0"/>
                <a:ea typeface="Calibri" panose="020F0502020204030204" pitchFamily="34" charset="0"/>
              </a:rPr>
              <a:t>cấp</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tỉnh</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lập</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các</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báo</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cáo</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gửi</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Bộ</a:t>
            </a:r>
            <a:r>
              <a:rPr lang="en-US" sz="1800" dirty="0">
                <a:solidFill>
                  <a:schemeClr val="tx1"/>
                </a:solidFill>
                <a:effectLst/>
                <a:latin typeface="Times New Roman" panose="02020603050405020304" pitchFamily="18" charset="0"/>
                <a:ea typeface="Calibri" panose="020F0502020204030204" pitchFamily="34" charset="0"/>
              </a:rPr>
              <a:t> TTTT </a:t>
            </a:r>
            <a:r>
              <a:rPr lang="en-US" sz="1800" dirty="0" err="1">
                <a:solidFill>
                  <a:schemeClr val="tx1"/>
                </a:solidFill>
                <a:effectLst/>
                <a:latin typeface="Times New Roman" panose="02020603050405020304" pitchFamily="18" charset="0"/>
                <a:ea typeface="Calibri" panose="020F0502020204030204" pitchFamily="34" charset="0"/>
              </a:rPr>
              <a:t>và</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các</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cơ</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quan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liên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quan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theo</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quy</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định</a:t>
            </a:r>
            <a:r>
              <a:rPr lang="en-US" sz="1800" dirty="0">
                <a:solidFill>
                  <a:schemeClr val="tx1"/>
                </a:solidFill>
                <a:effectLst/>
                <a:latin typeface="Times New Roman" panose="02020603050405020304" pitchFamily="18" charset="0"/>
                <a:ea typeface="Calibri" panose="020F0502020204030204" pitchFamily="34" charset="0"/>
              </a:rPr>
              <a:t>.</a:t>
            </a:r>
            <a:endParaRPr lang="en-US" dirty="0">
              <a:solidFill>
                <a:schemeClr val="tx1"/>
              </a:solidFill>
            </a:endParaRPr>
          </a:p>
        </p:txBody>
      </p:sp>
      <p:grpSp>
        <p:nvGrpSpPr>
          <p:cNvPr id="32" name="Group 31">
            <a:extLst>
              <a:ext uri="{FF2B5EF4-FFF2-40B4-BE49-F238E27FC236}">
                <a16:creationId xmlns:a16="http://schemas.microsoft.com/office/drawing/2014/main" id="{BF9E54F7-6E46-1AFF-3D4E-4E2B390F5855}"/>
              </a:ext>
            </a:extLst>
          </p:cNvPr>
          <p:cNvGrpSpPr/>
          <p:nvPr/>
        </p:nvGrpSpPr>
        <p:grpSpPr>
          <a:xfrm rot="5400000">
            <a:off x="3304817" y="3187117"/>
            <a:ext cx="336994" cy="455976"/>
            <a:chOff x="1821527" y="1583388"/>
            <a:chExt cx="350031" cy="409470"/>
          </a:xfrm>
          <a:solidFill>
            <a:schemeClr val="bg1"/>
          </a:solidFill>
        </p:grpSpPr>
        <p:sp>
          <p:nvSpPr>
            <p:cNvPr id="33" name="Arrow: Right 32">
              <a:extLst>
                <a:ext uri="{FF2B5EF4-FFF2-40B4-BE49-F238E27FC236}">
                  <a16:creationId xmlns:a16="http://schemas.microsoft.com/office/drawing/2014/main" id="{F97D530D-B7E3-0B44-BA2F-E2A187625A14}"/>
                </a:ext>
              </a:extLst>
            </p:cNvPr>
            <p:cNvSpPr/>
            <p:nvPr/>
          </p:nvSpPr>
          <p:spPr>
            <a:xfrm>
              <a:off x="1821527" y="1583388"/>
              <a:ext cx="350031" cy="409470"/>
            </a:xfrm>
            <a:prstGeom prst="rightArrow">
              <a:avLst>
                <a:gd name="adj1" fmla="val 60000"/>
                <a:gd name="adj2" fmla="val 50000"/>
              </a:avLst>
            </a:prstGeom>
            <a:grpFill/>
            <a:ln>
              <a:solidFill>
                <a:schemeClr val="accent1"/>
              </a:solid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34" name="Arrow: Right 4">
              <a:extLst>
                <a:ext uri="{FF2B5EF4-FFF2-40B4-BE49-F238E27FC236}">
                  <a16:creationId xmlns:a16="http://schemas.microsoft.com/office/drawing/2014/main" id="{2744C1CD-A644-2F0A-F0AF-3B084F70DE93}"/>
                </a:ext>
              </a:extLst>
            </p:cNvPr>
            <p:cNvSpPr txBox="1"/>
            <p:nvPr/>
          </p:nvSpPr>
          <p:spPr>
            <a:xfrm>
              <a:off x="1847601" y="1761571"/>
              <a:ext cx="218948" cy="149393"/>
            </a:xfrm>
            <a:prstGeom prst="rect">
              <a:avLst/>
            </a:prstGeom>
            <a:grpFill/>
            <a:ln>
              <a:solidFill>
                <a:schemeClr val="accent1"/>
              </a:solidFill>
            </a:ln>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grpSp>
        <p:nvGrpSpPr>
          <p:cNvPr id="35" name="Group 34">
            <a:extLst>
              <a:ext uri="{FF2B5EF4-FFF2-40B4-BE49-F238E27FC236}">
                <a16:creationId xmlns:a16="http://schemas.microsoft.com/office/drawing/2014/main" id="{5BF1D5CB-DDC7-3A57-9011-CC9D0100BB37}"/>
              </a:ext>
            </a:extLst>
          </p:cNvPr>
          <p:cNvGrpSpPr/>
          <p:nvPr/>
        </p:nvGrpSpPr>
        <p:grpSpPr>
          <a:xfrm rot="5400000">
            <a:off x="6523868" y="3195343"/>
            <a:ext cx="297866" cy="455976"/>
            <a:chOff x="1821527" y="1583388"/>
            <a:chExt cx="350031" cy="409470"/>
          </a:xfrm>
          <a:solidFill>
            <a:schemeClr val="bg1"/>
          </a:solidFill>
        </p:grpSpPr>
        <p:sp>
          <p:nvSpPr>
            <p:cNvPr id="36" name="Arrow: Right 35">
              <a:extLst>
                <a:ext uri="{FF2B5EF4-FFF2-40B4-BE49-F238E27FC236}">
                  <a16:creationId xmlns:a16="http://schemas.microsoft.com/office/drawing/2014/main" id="{2C2D43F9-4D85-5668-2CDF-3CA289B19AB4}"/>
                </a:ext>
              </a:extLst>
            </p:cNvPr>
            <p:cNvSpPr/>
            <p:nvPr/>
          </p:nvSpPr>
          <p:spPr>
            <a:xfrm>
              <a:off x="1821527" y="1583388"/>
              <a:ext cx="350031" cy="409470"/>
            </a:xfrm>
            <a:prstGeom prst="rightArrow">
              <a:avLst>
                <a:gd name="adj1" fmla="val 60000"/>
                <a:gd name="adj2" fmla="val 50000"/>
              </a:avLst>
            </a:prstGeom>
            <a:grpFill/>
            <a:ln>
              <a:solidFill>
                <a:schemeClr val="accent1"/>
              </a:solid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37" name="Arrow: Right 4">
              <a:extLst>
                <a:ext uri="{FF2B5EF4-FFF2-40B4-BE49-F238E27FC236}">
                  <a16:creationId xmlns:a16="http://schemas.microsoft.com/office/drawing/2014/main" id="{110C294C-E815-E428-6881-B392179DF905}"/>
                </a:ext>
              </a:extLst>
            </p:cNvPr>
            <p:cNvSpPr txBox="1"/>
            <p:nvPr/>
          </p:nvSpPr>
          <p:spPr>
            <a:xfrm>
              <a:off x="1847601" y="1761571"/>
              <a:ext cx="218948" cy="149393"/>
            </a:xfrm>
            <a:prstGeom prst="rect">
              <a:avLst/>
            </a:prstGeom>
            <a:grpFill/>
            <a:ln>
              <a:solidFill>
                <a:schemeClr val="accent1"/>
              </a:solidFill>
            </a:ln>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grpSp>
        <p:nvGrpSpPr>
          <p:cNvPr id="38" name="Group 37">
            <a:extLst>
              <a:ext uri="{FF2B5EF4-FFF2-40B4-BE49-F238E27FC236}">
                <a16:creationId xmlns:a16="http://schemas.microsoft.com/office/drawing/2014/main" id="{EFAB2C56-2E62-EE86-6388-47B8228BF6AB}"/>
              </a:ext>
            </a:extLst>
          </p:cNvPr>
          <p:cNvGrpSpPr/>
          <p:nvPr/>
        </p:nvGrpSpPr>
        <p:grpSpPr>
          <a:xfrm rot="5400000">
            <a:off x="9479284" y="3193999"/>
            <a:ext cx="336994" cy="455976"/>
            <a:chOff x="1821527" y="1583388"/>
            <a:chExt cx="350031" cy="409470"/>
          </a:xfrm>
          <a:solidFill>
            <a:schemeClr val="bg1"/>
          </a:solidFill>
        </p:grpSpPr>
        <p:sp>
          <p:nvSpPr>
            <p:cNvPr id="39" name="Arrow: Right 38">
              <a:extLst>
                <a:ext uri="{FF2B5EF4-FFF2-40B4-BE49-F238E27FC236}">
                  <a16:creationId xmlns:a16="http://schemas.microsoft.com/office/drawing/2014/main" id="{D757EF02-1EFC-B4DB-FEB8-F401E0A6EBB8}"/>
                </a:ext>
              </a:extLst>
            </p:cNvPr>
            <p:cNvSpPr/>
            <p:nvPr/>
          </p:nvSpPr>
          <p:spPr>
            <a:xfrm>
              <a:off x="1821527" y="1583388"/>
              <a:ext cx="350031" cy="409470"/>
            </a:xfrm>
            <a:prstGeom prst="rightArrow">
              <a:avLst>
                <a:gd name="adj1" fmla="val 60000"/>
                <a:gd name="adj2" fmla="val 50000"/>
              </a:avLst>
            </a:prstGeom>
            <a:grpFill/>
            <a:ln>
              <a:solidFill>
                <a:schemeClr val="accent1"/>
              </a:solid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40" name="Arrow: Right 4">
              <a:extLst>
                <a:ext uri="{FF2B5EF4-FFF2-40B4-BE49-F238E27FC236}">
                  <a16:creationId xmlns:a16="http://schemas.microsoft.com/office/drawing/2014/main" id="{48654155-69FA-6784-98AF-B28E26B5A1D5}"/>
                </a:ext>
              </a:extLst>
            </p:cNvPr>
            <p:cNvSpPr txBox="1"/>
            <p:nvPr/>
          </p:nvSpPr>
          <p:spPr>
            <a:xfrm>
              <a:off x="1847601" y="1761571"/>
              <a:ext cx="218948" cy="149393"/>
            </a:xfrm>
            <a:prstGeom prst="rect">
              <a:avLst/>
            </a:prstGeom>
            <a:grpFill/>
            <a:ln>
              <a:solidFill>
                <a:schemeClr val="accent1"/>
              </a:solidFill>
            </a:ln>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spTree>
    <p:extLst>
      <p:ext uri="{BB962C8B-B14F-4D97-AF65-F5344CB8AC3E}">
        <p14:creationId xmlns:p14="http://schemas.microsoft.com/office/powerpoint/2010/main" val="18338239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4">
            <a:extLst>
              <a:ext uri="{FF2B5EF4-FFF2-40B4-BE49-F238E27FC236}">
                <a16:creationId xmlns:a16="http://schemas.microsoft.com/office/drawing/2014/main" id="{C0AA79C7-35E9-13F0-2FC7-3DE3C717EF75}"/>
              </a:ext>
            </a:extLst>
          </p:cNvPr>
          <p:cNvSpPr/>
          <p:nvPr/>
        </p:nvSpPr>
        <p:spPr>
          <a:xfrm>
            <a:off x="1143827" y="2682869"/>
            <a:ext cx="10099749" cy="168836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r>
              <a:rPr lang="vi-VN" sz="2200" b="1" dirty="0" smtClean="0">
                <a:solidFill>
                  <a:schemeClr val="tx1"/>
                </a:solidFill>
                <a:latin typeface="+mj-lt"/>
                <a:cs typeface="Times New Roman" panose="02020603050405020304" pitchFamily="18" charset="0"/>
              </a:rPr>
              <a:t>1. Chi </a:t>
            </a:r>
            <a:r>
              <a:rPr lang="vi-VN" sz="2200" b="1" dirty="0">
                <a:solidFill>
                  <a:schemeClr val="tx1"/>
                </a:solidFill>
                <a:latin typeface="+mj-lt"/>
                <a:cs typeface="Times New Roman" panose="02020603050405020304" pitchFamily="18" charset="0"/>
              </a:rPr>
              <a:t>thông tin, truyền thông, phổ biến giáo dục pháp luật cho các nội dung thuộc các nội dung thành phần của Chương trình nh</a:t>
            </a:r>
            <a:r>
              <a:rPr lang="en-US" sz="2200" b="1" dirty="0">
                <a:solidFill>
                  <a:schemeClr val="tx1"/>
                </a:solidFill>
                <a:latin typeface="+mj-lt"/>
                <a:cs typeface="Times New Roman" panose="02020603050405020304" pitchFamily="18" charset="0"/>
              </a:rPr>
              <a:t>ằ</a:t>
            </a:r>
            <a:r>
              <a:rPr lang="vi-VN" sz="2200" b="1" dirty="0">
                <a:solidFill>
                  <a:schemeClr val="tx1"/>
                </a:solidFill>
                <a:latin typeface="+mj-lt"/>
                <a:cs typeface="Times New Roman" panose="02020603050405020304" pitchFamily="18" charset="0"/>
              </a:rPr>
              <a:t>m nâng cao nhận thức, chuyển đổi tư duy của cán bộ, người dân </a:t>
            </a:r>
            <a:r>
              <a:rPr lang="vi-VN" sz="2200" b="1">
                <a:solidFill>
                  <a:schemeClr val="tx1"/>
                </a:solidFill>
                <a:latin typeface="+mj-lt"/>
                <a:cs typeface="Times New Roman" panose="02020603050405020304" pitchFamily="18" charset="0"/>
              </a:rPr>
              <a:t>về </a:t>
            </a:r>
            <a:r>
              <a:rPr lang="vi-VN" sz="2200" b="1" smtClean="0">
                <a:solidFill>
                  <a:schemeClr val="tx1"/>
                </a:solidFill>
                <a:latin typeface="+mj-lt"/>
                <a:cs typeface="Times New Roman" panose="02020603050405020304" pitchFamily="18" charset="0"/>
              </a:rPr>
              <a:t>xây</a:t>
            </a:r>
            <a:r>
              <a:rPr lang="en-US" sz="2200" b="1" smtClean="0">
                <a:solidFill>
                  <a:schemeClr val="tx1"/>
                </a:solidFill>
                <a:latin typeface="+mj-lt"/>
                <a:cs typeface="Times New Roman" panose="02020603050405020304" pitchFamily="18" charset="0"/>
              </a:rPr>
              <a:t> </a:t>
            </a:r>
            <a:r>
              <a:rPr lang="vi-VN" sz="2200" b="1" smtClean="0">
                <a:solidFill>
                  <a:schemeClr val="tx1"/>
                </a:solidFill>
                <a:latin typeface="+mj-lt"/>
                <a:cs typeface="Times New Roman" panose="02020603050405020304" pitchFamily="18" charset="0"/>
              </a:rPr>
              <a:t>dựng </a:t>
            </a:r>
            <a:r>
              <a:rPr lang="vi-VN" sz="2200" b="1" dirty="0">
                <a:solidFill>
                  <a:schemeClr val="tx1"/>
                </a:solidFill>
                <a:latin typeface="+mj-lt"/>
                <a:cs typeface="Times New Roman" panose="02020603050405020304" pitchFamily="18" charset="0"/>
              </a:rPr>
              <a:t>nông thôn mới. </a:t>
            </a:r>
            <a:r>
              <a:rPr lang="vi-VN" sz="2200" b="1" dirty="0" smtClean="0">
                <a:solidFill>
                  <a:schemeClr val="tx1"/>
                </a:solidFill>
                <a:latin typeface="+mj-lt"/>
                <a:cs typeface="Times New Roman" panose="02020603050405020304" pitchFamily="18" charset="0"/>
              </a:rPr>
              <a:t>Mức </a:t>
            </a:r>
            <a:r>
              <a:rPr lang="vi-VN" sz="2200" b="1" dirty="0">
                <a:solidFill>
                  <a:schemeClr val="tx1"/>
                </a:solidFill>
                <a:latin typeface="+mj-lt"/>
                <a:cs typeface="Times New Roman" panose="02020603050405020304" pitchFamily="18" charset="0"/>
              </a:rPr>
              <a:t>chi thực hiện theo quy định tại khoản 2 Điều 5 Thông tư </a:t>
            </a:r>
            <a:r>
              <a:rPr lang="vi-VN" sz="2200" b="1" dirty="0" smtClean="0">
                <a:solidFill>
                  <a:schemeClr val="tx1"/>
                </a:solidFill>
                <a:latin typeface="+mj-lt"/>
                <a:cs typeface="Times New Roman" panose="02020603050405020304" pitchFamily="18" charset="0"/>
              </a:rPr>
              <a:t>này.</a:t>
            </a:r>
            <a:endParaRPr lang="en-US" sz="2200" b="1" dirty="0">
              <a:solidFill>
                <a:schemeClr val="tx1"/>
              </a:solidFill>
              <a:latin typeface="+mj-lt"/>
              <a:cs typeface="Times New Roman" panose="02020603050405020304" pitchFamily="18" charset="0"/>
            </a:endParaRPr>
          </a:p>
          <a:p>
            <a:pPr algn="just"/>
            <a:endParaRPr lang="en-US" sz="2200" b="1" dirty="0">
              <a:solidFill>
                <a:schemeClr val="tx1"/>
              </a:solidFill>
              <a:latin typeface="+mj-lt"/>
            </a:endParaRPr>
          </a:p>
          <a:p>
            <a:pPr algn="ctr"/>
            <a:endParaRPr lang="en-US" dirty="0">
              <a:solidFill>
                <a:schemeClr val="tx1"/>
              </a:solidFill>
              <a:effectLst/>
              <a:latin typeface="+mj-lt"/>
              <a:ea typeface="Calibri" panose="020F0502020204030204" pitchFamily="34" charset="0"/>
            </a:endParaRPr>
          </a:p>
          <a:p>
            <a:pPr algn="ctr"/>
            <a:endParaRPr lang="en-US" dirty="0">
              <a:solidFill>
                <a:schemeClr val="tx1"/>
              </a:solidFill>
              <a:latin typeface="+mj-lt"/>
              <a:cs typeface="Times New Roman" panose="02020603050405020304" pitchFamily="18" charset="0"/>
            </a:endParaRPr>
          </a:p>
        </p:txBody>
      </p:sp>
      <p:sp>
        <p:nvSpPr>
          <p:cNvPr id="69" name="Title 68">
            <a:extLst>
              <a:ext uri="{FF2B5EF4-FFF2-40B4-BE49-F238E27FC236}">
                <a16:creationId xmlns:a16="http://schemas.microsoft.com/office/drawing/2014/main" id="{100430C7-6B68-C702-F511-12150BB1522F}"/>
              </a:ext>
            </a:extLst>
          </p:cNvPr>
          <p:cNvSpPr>
            <a:spLocks noGrp="1"/>
          </p:cNvSpPr>
          <p:nvPr>
            <p:ph type="title"/>
          </p:nvPr>
        </p:nvSpPr>
        <p:spPr>
          <a:xfrm>
            <a:off x="1505451" y="953601"/>
            <a:ext cx="9376499" cy="457372"/>
          </a:xfrm>
          <a:solidFill>
            <a:schemeClr val="accent4">
              <a:lumMod val="20000"/>
              <a:lumOff val="80000"/>
            </a:schemeClr>
          </a:solidFill>
          <a:ln>
            <a:solidFill>
              <a:schemeClr val="accent1"/>
            </a:solidFill>
          </a:ln>
        </p:spPr>
        <p:txBody>
          <a:bodyPr>
            <a:noAutofit/>
          </a:bodyPr>
          <a:lstStyle/>
          <a:p>
            <a:pPr algn="ctr"/>
            <a:r>
              <a:rPr lang="en-US" sz="2200" dirty="0">
                <a:latin typeface="Times New Roman" panose="02020603050405020304" pitchFamily="18" charset="0"/>
                <a:cs typeface="Times New Roman" panose="02020603050405020304" pitchFamily="18" charset="0"/>
              </a:rPr>
              <a:t>MỘT SỐ NỘI DUNG CHI KHÁC NGÀNH LIÊN QUAN ĐẾN NGÀNH TTTT</a:t>
            </a:r>
          </a:p>
        </p:txBody>
      </p:sp>
      <p:sp>
        <p:nvSpPr>
          <p:cNvPr id="4" name="Rectangle 3"/>
          <p:cNvSpPr/>
          <p:nvPr/>
        </p:nvSpPr>
        <p:spPr>
          <a:xfrm>
            <a:off x="1143827" y="1860851"/>
            <a:ext cx="7155046" cy="605258"/>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500" b="1" dirty="0" err="1">
                <a:solidFill>
                  <a:schemeClr val="tx1"/>
                </a:solidFill>
                <a:latin typeface="Times New Roman" panose="02020603050405020304" pitchFamily="18" charset="0"/>
                <a:cs typeface="Times New Roman" panose="02020603050405020304" pitchFamily="18" charset="0"/>
              </a:rPr>
              <a:t>Khoản</a:t>
            </a:r>
            <a:r>
              <a:rPr lang="en-US" sz="2500" b="1" dirty="0">
                <a:solidFill>
                  <a:schemeClr val="tx1"/>
                </a:solidFill>
                <a:latin typeface="Times New Roman" panose="02020603050405020304" pitchFamily="18" charset="0"/>
                <a:cs typeface="Times New Roman" panose="02020603050405020304" pitchFamily="18" charset="0"/>
              </a:rPr>
              <a:t> 1 </a:t>
            </a:r>
            <a:r>
              <a:rPr lang="en-US" sz="2500" b="1" dirty="0" err="1">
                <a:solidFill>
                  <a:schemeClr val="tx1"/>
                </a:solidFill>
                <a:latin typeface="Times New Roman" panose="02020603050405020304" pitchFamily="18" charset="0"/>
                <a:cs typeface="Times New Roman" panose="02020603050405020304" pitchFamily="18" charset="0"/>
              </a:rPr>
              <a:t>Điều</a:t>
            </a:r>
            <a:r>
              <a:rPr lang="en-US" sz="2500" b="1" dirty="0">
                <a:solidFill>
                  <a:schemeClr val="tx1"/>
                </a:solidFill>
                <a:latin typeface="Times New Roman" panose="02020603050405020304" pitchFamily="18" charset="0"/>
                <a:cs typeface="Times New Roman" panose="02020603050405020304" pitchFamily="18" charset="0"/>
              </a:rPr>
              <a:t> 47 </a:t>
            </a:r>
            <a:r>
              <a:rPr lang="en-US" sz="2500" b="1" dirty="0" err="1">
                <a:solidFill>
                  <a:schemeClr val="tx1"/>
                </a:solidFill>
                <a:latin typeface="Times New Roman" panose="02020603050405020304" pitchFamily="18" charset="0"/>
                <a:cs typeface="Times New Roman" panose="02020603050405020304" pitchFamily="18" charset="0"/>
              </a:rPr>
              <a:t>Thông</a:t>
            </a:r>
            <a:r>
              <a:rPr lang="en-US" sz="2500" b="1" dirty="0">
                <a:solidFill>
                  <a:schemeClr val="tx1"/>
                </a:solidFill>
                <a:latin typeface="Times New Roman" panose="02020603050405020304" pitchFamily="18" charset="0"/>
                <a:cs typeface="Times New Roman" panose="02020603050405020304" pitchFamily="18" charset="0"/>
              </a:rPr>
              <a:t> </a:t>
            </a:r>
            <a:r>
              <a:rPr lang="en-US" sz="2500" b="1" dirty="0" err="1">
                <a:solidFill>
                  <a:schemeClr val="tx1"/>
                </a:solidFill>
                <a:latin typeface="Times New Roman" panose="02020603050405020304" pitchFamily="18" charset="0"/>
                <a:cs typeface="Times New Roman" panose="02020603050405020304" pitchFamily="18" charset="0"/>
              </a:rPr>
              <a:t>tư</a:t>
            </a:r>
            <a:r>
              <a:rPr lang="en-US" sz="2500" b="1" dirty="0">
                <a:solidFill>
                  <a:schemeClr val="tx1"/>
                </a:solidFill>
                <a:latin typeface="Times New Roman" panose="02020603050405020304" pitchFamily="18" charset="0"/>
                <a:cs typeface="Times New Roman" panose="02020603050405020304" pitchFamily="18" charset="0"/>
              </a:rPr>
              <a:t> </a:t>
            </a:r>
            <a:r>
              <a:rPr lang="en-US" sz="2500" b="1" dirty="0" err="1">
                <a:solidFill>
                  <a:schemeClr val="tx1"/>
                </a:solidFill>
                <a:latin typeface="Times New Roman" panose="02020603050405020304" pitchFamily="18" charset="0"/>
                <a:cs typeface="Times New Roman" panose="02020603050405020304" pitchFamily="18" charset="0"/>
              </a:rPr>
              <a:t>số</a:t>
            </a:r>
            <a:r>
              <a:rPr lang="en-US" sz="2500" b="1" dirty="0">
                <a:solidFill>
                  <a:schemeClr val="tx1"/>
                </a:solidFill>
                <a:latin typeface="Times New Roman" panose="02020603050405020304" pitchFamily="18" charset="0"/>
                <a:cs typeface="Times New Roman" panose="02020603050405020304" pitchFamily="18" charset="0"/>
              </a:rPr>
              <a:t> </a:t>
            </a:r>
            <a:r>
              <a:rPr lang="en-US" sz="2500" b="1" dirty="0" smtClean="0">
                <a:solidFill>
                  <a:schemeClr val="tx1"/>
                </a:solidFill>
                <a:latin typeface="Times New Roman" panose="02020603050405020304" pitchFamily="18" charset="0"/>
                <a:cs typeface="Times New Roman" panose="02020603050405020304" pitchFamily="18" charset="0"/>
              </a:rPr>
              <a:t>53/2022/TT-BTC:</a:t>
            </a:r>
            <a:endParaRPr lang="en-US" sz="2500" b="1"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0223052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209040" y="2972189"/>
            <a:ext cx="10013142" cy="1046918"/>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000" dirty="0" smtClean="0">
              <a:solidFill>
                <a:schemeClr val="tx1"/>
              </a:solidFill>
              <a:latin typeface="Times New Roman" panose="02020603050405020304" pitchFamily="18" charset="0"/>
              <a:cs typeface="Times New Roman" panose="02020603050405020304" pitchFamily="18" charset="0"/>
            </a:endParaRPr>
          </a:p>
          <a:p>
            <a:pPr algn="just"/>
            <a:r>
              <a:rPr lang="vi-VN" sz="2000" b="1" dirty="0" smtClean="0">
                <a:solidFill>
                  <a:schemeClr val="tx1"/>
                </a:solidFill>
                <a:latin typeface="Times New Roman" panose="02020603050405020304" pitchFamily="18" charset="0"/>
                <a:cs typeface="Times New Roman" panose="02020603050405020304" pitchFamily="18" charset="0"/>
              </a:rPr>
              <a:t>Hỗ </a:t>
            </a:r>
            <a:r>
              <a:rPr lang="vi-VN" sz="2000" b="1" dirty="0">
                <a:solidFill>
                  <a:schemeClr val="tx1"/>
                </a:solidFill>
                <a:latin typeface="Times New Roman" panose="02020603050405020304" pitchFamily="18" charset="0"/>
                <a:cs typeface="Times New Roman" panose="02020603050405020304" pitchFamily="18" charset="0"/>
              </a:rPr>
              <a:t>trợ 100% từ ngân sách nhà nước </a:t>
            </a:r>
            <a:r>
              <a:rPr lang="vi-VN" sz="2000" dirty="0">
                <a:solidFill>
                  <a:schemeClr val="tx1"/>
                </a:solidFill>
                <a:latin typeface="Times New Roman" panose="02020603050405020304" pitchFamily="18" charset="0"/>
                <a:cs typeface="Times New Roman" panose="02020603050405020304" pitchFamily="18" charset="0"/>
              </a:rPr>
              <a:t>để thực </a:t>
            </a:r>
            <a:r>
              <a:rPr lang="vi-VN" sz="2000" dirty="0" smtClean="0">
                <a:solidFill>
                  <a:schemeClr val="tx1"/>
                </a:solidFill>
                <a:latin typeface="Times New Roman" panose="02020603050405020304" pitchFamily="18" charset="0"/>
                <a:cs typeface="Times New Roman" panose="02020603050405020304" pitchFamily="18" charset="0"/>
              </a:rPr>
              <a:t>hiện</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liên</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quan</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đến</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lĩnh</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vực</a:t>
            </a:r>
            <a:r>
              <a:rPr lang="en-US" sz="2000" dirty="0" smtClean="0">
                <a:solidFill>
                  <a:schemeClr val="tx1"/>
                </a:solidFill>
                <a:latin typeface="Times New Roman" panose="02020603050405020304" pitchFamily="18" charset="0"/>
                <a:cs typeface="Times New Roman" panose="02020603050405020304" pitchFamily="18" charset="0"/>
              </a:rPr>
              <a:t> TTTT)</a:t>
            </a:r>
            <a:r>
              <a:rPr lang="vi-VN" sz="2000" dirty="0" smtClean="0">
                <a:solidFill>
                  <a:schemeClr val="tx1"/>
                </a:solidFill>
                <a:latin typeface="Times New Roman" panose="02020603050405020304" pitchFamily="18" charset="0"/>
                <a:cs typeface="Times New Roman" panose="02020603050405020304" pitchFamily="18" charset="0"/>
              </a:rPr>
              <a:t>:</a:t>
            </a:r>
            <a:endParaRPr lang="vi-VN" sz="2000" dirty="0">
              <a:solidFill>
                <a:schemeClr val="tx1"/>
              </a:solidFill>
              <a:latin typeface="Times New Roman" panose="02020603050405020304" pitchFamily="18" charset="0"/>
              <a:cs typeface="Times New Roman" panose="02020603050405020304" pitchFamily="18" charset="0"/>
            </a:endParaRPr>
          </a:p>
          <a:p>
            <a:pPr algn="just"/>
            <a:r>
              <a:rPr lang="vi-VN" sz="2000" dirty="0">
                <a:solidFill>
                  <a:schemeClr val="tx1"/>
                </a:solidFill>
                <a:latin typeface="Times New Roman" panose="02020603050405020304" pitchFamily="18" charset="0"/>
                <a:cs typeface="Times New Roman" panose="02020603050405020304" pitchFamily="18" charset="0"/>
              </a:rPr>
              <a:t>+ </a:t>
            </a:r>
            <a:r>
              <a:rPr lang="en-US" sz="2000" dirty="0" smtClean="0">
                <a:solidFill>
                  <a:schemeClr val="tx1"/>
                </a:solidFill>
                <a:latin typeface="Times New Roman" panose="02020603050405020304" pitchFamily="18" charset="0"/>
                <a:cs typeface="Times New Roman" panose="02020603050405020304" pitchFamily="18" charset="0"/>
              </a:rPr>
              <a:t>….</a:t>
            </a:r>
            <a:r>
              <a:rPr lang="vi-VN" sz="2000" dirty="0" smtClean="0">
                <a:solidFill>
                  <a:schemeClr val="tx1"/>
                </a:solidFill>
                <a:latin typeface="Times New Roman" panose="02020603050405020304" pitchFamily="18" charset="0"/>
                <a:cs typeface="Times New Roman" panose="02020603050405020304" pitchFamily="18" charset="0"/>
              </a:rPr>
              <a:t>; </a:t>
            </a:r>
            <a:r>
              <a:rPr lang="vi-VN" sz="2000" dirty="0">
                <a:solidFill>
                  <a:schemeClr val="tx1"/>
                </a:solidFill>
                <a:latin typeface="Times New Roman" panose="02020603050405020304" pitchFamily="18" charset="0"/>
                <a:cs typeface="Times New Roman" panose="02020603050405020304" pitchFamily="18" charset="0"/>
              </a:rPr>
              <a:t>công tác tuyên truyền; đào tạo, tập huấn, phổ biến kiến thức, nâng cao năng lực cho cộng đồng, người dân và cán bộ các cấp, </a:t>
            </a:r>
            <a:r>
              <a:rPr lang="vi-VN" sz="2000" dirty="0" smtClean="0">
                <a:solidFill>
                  <a:schemeClr val="tx1"/>
                </a:solidFill>
                <a:latin typeface="Times New Roman" panose="02020603050405020304" pitchFamily="18" charset="0"/>
                <a:cs typeface="Times New Roman" panose="02020603050405020304" pitchFamily="18" charset="0"/>
              </a:rPr>
              <a:t>quản </a:t>
            </a:r>
            <a:r>
              <a:rPr lang="vi-VN" sz="2000" dirty="0">
                <a:solidFill>
                  <a:schemeClr val="tx1"/>
                </a:solidFill>
                <a:latin typeface="Times New Roman" panose="02020603050405020304" pitchFamily="18" charset="0"/>
                <a:cs typeface="Times New Roman" panose="02020603050405020304" pitchFamily="18" charset="0"/>
              </a:rPr>
              <a:t>lý thực hiện Chương trình các cấp</a:t>
            </a:r>
            <a:r>
              <a:rPr lang="vi-VN" sz="2000" dirty="0" smtClean="0">
                <a:solidFill>
                  <a:schemeClr val="tx1"/>
                </a:solidFill>
                <a:latin typeface="Times New Roman" panose="02020603050405020304" pitchFamily="18" charset="0"/>
                <a:cs typeface="Times New Roman" panose="02020603050405020304" pitchFamily="18" charset="0"/>
              </a:rPr>
              <a:t>;</a:t>
            </a:r>
            <a:r>
              <a:rPr lang="en-US" sz="2000" dirty="0" smtClean="0">
                <a:solidFill>
                  <a:schemeClr val="tx1"/>
                </a:solidFill>
                <a:latin typeface="Times New Roman" panose="02020603050405020304" pitchFamily="18" charset="0"/>
                <a:cs typeface="Times New Roman" panose="02020603050405020304" pitchFamily="18" charset="0"/>
              </a:rPr>
              <a:t>…</a:t>
            </a:r>
            <a:r>
              <a:rPr lang="vi-VN" sz="2000" dirty="0" smtClean="0">
                <a:solidFill>
                  <a:schemeClr val="tx1"/>
                </a:solidFill>
                <a:latin typeface="Times New Roman" panose="02020603050405020304" pitchFamily="18" charset="0"/>
                <a:cs typeface="Times New Roman" panose="02020603050405020304" pitchFamily="18" charset="0"/>
              </a:rPr>
              <a:t>.</a:t>
            </a:r>
            <a:r>
              <a:rPr lang="en-US" sz="2000" dirty="0" smtClean="0">
                <a:solidFill>
                  <a:schemeClr val="tx1"/>
                </a:solidFill>
                <a:latin typeface="Times New Roman" panose="02020603050405020304" pitchFamily="18" charset="0"/>
                <a:cs typeface="Times New Roman" panose="02020603050405020304" pitchFamily="18" charset="0"/>
              </a:rPr>
              <a:t>”</a:t>
            </a:r>
            <a:endParaRPr lang="vi-VN" sz="2000" dirty="0">
              <a:solidFill>
                <a:schemeClr val="tx1"/>
              </a:solidFill>
              <a:latin typeface="Times New Roman" panose="02020603050405020304" pitchFamily="18" charset="0"/>
              <a:cs typeface="Times New Roman" panose="02020603050405020304" pitchFamily="18" charset="0"/>
            </a:endParaRPr>
          </a:p>
          <a:p>
            <a:endParaRPr lang="vi-VN" sz="2000" dirty="0">
              <a:solidFill>
                <a:schemeClr val="tx1"/>
              </a:solidFill>
              <a:effectLst/>
              <a:latin typeface="Times New Roman" panose="02020603050405020304" pitchFamily="18" charset="0"/>
              <a:cs typeface="Times New Roman" panose="02020603050405020304" pitchFamily="18" charset="0"/>
            </a:endParaRPr>
          </a:p>
        </p:txBody>
      </p:sp>
      <p:sp>
        <p:nvSpPr>
          <p:cNvPr id="12" name="Rectangle 11"/>
          <p:cNvSpPr/>
          <p:nvPr/>
        </p:nvSpPr>
        <p:spPr>
          <a:xfrm>
            <a:off x="1962769" y="1153600"/>
            <a:ext cx="9105724" cy="749488"/>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latin typeface="Times New Roman" panose="02020603050405020304" pitchFamily="18" charset="0"/>
                <a:cs typeface="Times New Roman" panose="02020603050405020304" pitchFamily="18" charset="0"/>
              </a:rPr>
              <a:t>MỨC HỖ TRỢ NSNN CỦA CHƯƠNG TRÌNH ĐỐI VỚI LĨNH VỰC TTTT</a:t>
            </a:r>
          </a:p>
        </p:txBody>
      </p:sp>
      <p:sp>
        <p:nvSpPr>
          <p:cNvPr id="9" name="Rectangle 8"/>
          <p:cNvSpPr/>
          <p:nvPr/>
        </p:nvSpPr>
        <p:spPr>
          <a:xfrm>
            <a:off x="1209040" y="4202599"/>
            <a:ext cx="10013142" cy="2031946"/>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sz="2000" b="1" dirty="0">
                <a:solidFill>
                  <a:schemeClr val="tx1"/>
                </a:solidFill>
                <a:latin typeface="Times New Roman" panose="02020603050405020304" pitchFamily="18" charset="0"/>
                <a:cs typeface="Times New Roman" panose="02020603050405020304" pitchFamily="18" charset="0"/>
              </a:rPr>
              <a:t>Hỗ trợ </a:t>
            </a:r>
            <a:r>
              <a:rPr lang="en-US" sz="2000" b="1" dirty="0" err="1" smtClean="0">
                <a:solidFill>
                  <a:schemeClr val="tx1"/>
                </a:solidFill>
                <a:latin typeface="Times New Roman" panose="02020603050405020304" pitchFamily="18" charset="0"/>
                <a:cs typeface="Times New Roman" panose="02020603050405020304" pitchFamily="18" charset="0"/>
              </a:rPr>
              <a:t>một</a:t>
            </a:r>
            <a:r>
              <a:rPr lang="en-US" sz="2000" b="1" dirty="0" smtClean="0">
                <a:solidFill>
                  <a:schemeClr val="tx1"/>
                </a:solidFill>
                <a:latin typeface="Times New Roman" panose="02020603050405020304" pitchFamily="18" charset="0"/>
                <a:cs typeface="Times New Roman" panose="02020603050405020304" pitchFamily="18" charset="0"/>
              </a:rPr>
              <a:t> </a:t>
            </a:r>
            <a:r>
              <a:rPr lang="en-US" sz="2000" b="1" dirty="0" err="1" smtClean="0">
                <a:solidFill>
                  <a:schemeClr val="tx1"/>
                </a:solidFill>
                <a:latin typeface="Times New Roman" panose="02020603050405020304" pitchFamily="18" charset="0"/>
                <a:cs typeface="Times New Roman" panose="02020603050405020304" pitchFamily="18" charset="0"/>
              </a:rPr>
              <a:t>phần</a:t>
            </a:r>
            <a:r>
              <a:rPr lang="en-US" sz="2000" b="1" dirty="0" smtClean="0">
                <a:solidFill>
                  <a:schemeClr val="tx1"/>
                </a:solidFill>
                <a:latin typeface="Times New Roman" panose="02020603050405020304" pitchFamily="18" charset="0"/>
                <a:cs typeface="Times New Roman" panose="02020603050405020304" pitchFamily="18" charset="0"/>
              </a:rPr>
              <a:t> </a:t>
            </a:r>
            <a:r>
              <a:rPr lang="en-US" sz="2000" b="1" dirty="0" err="1" smtClean="0">
                <a:solidFill>
                  <a:schemeClr val="tx1"/>
                </a:solidFill>
                <a:latin typeface="Times New Roman" panose="02020603050405020304" pitchFamily="18" charset="0"/>
                <a:cs typeface="Times New Roman" panose="02020603050405020304" pitchFamily="18" charset="0"/>
              </a:rPr>
              <a:t>từ</a:t>
            </a:r>
            <a:r>
              <a:rPr lang="en-US" sz="2000" b="1" dirty="0" smtClean="0">
                <a:solidFill>
                  <a:schemeClr val="tx1"/>
                </a:solidFill>
                <a:latin typeface="Times New Roman" panose="02020603050405020304" pitchFamily="18" charset="0"/>
                <a:cs typeface="Times New Roman" panose="02020603050405020304" pitchFamily="18" charset="0"/>
              </a:rPr>
              <a:t> </a:t>
            </a:r>
            <a:r>
              <a:rPr lang="vi-VN" sz="2000" b="1" dirty="0" smtClean="0">
                <a:solidFill>
                  <a:schemeClr val="tx1"/>
                </a:solidFill>
                <a:latin typeface="Times New Roman" panose="02020603050405020304" pitchFamily="18" charset="0"/>
                <a:cs typeface="Times New Roman" panose="02020603050405020304" pitchFamily="18" charset="0"/>
              </a:rPr>
              <a:t>ngân </a:t>
            </a:r>
            <a:r>
              <a:rPr lang="vi-VN" sz="2000" b="1" dirty="0">
                <a:solidFill>
                  <a:schemeClr val="tx1"/>
                </a:solidFill>
                <a:latin typeface="Times New Roman" panose="02020603050405020304" pitchFamily="18" charset="0"/>
                <a:cs typeface="Times New Roman" panose="02020603050405020304" pitchFamily="18" charset="0"/>
              </a:rPr>
              <a:t>sách nhà nước </a:t>
            </a:r>
            <a:r>
              <a:rPr lang="vi-VN" sz="2000" dirty="0">
                <a:solidFill>
                  <a:schemeClr val="tx1"/>
                </a:solidFill>
                <a:latin typeface="Times New Roman" panose="02020603050405020304" pitchFamily="18" charset="0"/>
                <a:cs typeface="Times New Roman" panose="02020603050405020304" pitchFamily="18" charset="0"/>
              </a:rPr>
              <a:t>để thực </a:t>
            </a:r>
            <a:r>
              <a:rPr lang="vi-VN" sz="2000" dirty="0" smtClean="0">
                <a:solidFill>
                  <a:schemeClr val="tx1"/>
                </a:solidFill>
                <a:latin typeface="Times New Roman" panose="02020603050405020304" pitchFamily="18" charset="0"/>
                <a:cs typeface="Times New Roman" panose="02020603050405020304" pitchFamily="18" charset="0"/>
              </a:rPr>
              <a:t>hiện</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a:solidFill>
                  <a:schemeClr val="tx1"/>
                </a:solidFill>
                <a:latin typeface="Times New Roman" panose="02020603050405020304" pitchFamily="18" charset="0"/>
                <a:cs typeface="Times New Roman" panose="02020603050405020304" pitchFamily="18" charset="0"/>
              </a:rPr>
              <a:t>(</a:t>
            </a:r>
            <a:r>
              <a:rPr lang="en-US" sz="2000" dirty="0" err="1">
                <a:solidFill>
                  <a:schemeClr val="tx1"/>
                </a:solidFill>
                <a:latin typeface="Times New Roman" panose="02020603050405020304" pitchFamily="18" charset="0"/>
                <a:cs typeface="Times New Roman" panose="02020603050405020304" pitchFamily="18" charset="0"/>
              </a:rPr>
              <a:t>liên</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quan</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đến</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lĩnh</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vực</a:t>
            </a:r>
            <a:r>
              <a:rPr lang="en-US" sz="2000" dirty="0">
                <a:solidFill>
                  <a:schemeClr val="tx1"/>
                </a:solidFill>
                <a:latin typeface="Times New Roman" panose="02020603050405020304" pitchFamily="18" charset="0"/>
                <a:cs typeface="Times New Roman" panose="02020603050405020304" pitchFamily="18" charset="0"/>
              </a:rPr>
              <a:t> TTTT) </a:t>
            </a:r>
            <a:r>
              <a:rPr lang="vi-VN" sz="2000" dirty="0" smtClean="0">
                <a:solidFill>
                  <a:schemeClr val="tx1"/>
                </a:solidFill>
                <a:latin typeface="Times New Roman" panose="02020603050405020304" pitchFamily="18" charset="0"/>
                <a:cs typeface="Times New Roman" panose="02020603050405020304" pitchFamily="18" charset="0"/>
              </a:rPr>
              <a:t>:</a:t>
            </a:r>
            <a:endParaRPr lang="en-US" sz="2000" dirty="0" smtClean="0">
              <a:solidFill>
                <a:schemeClr val="tx1"/>
              </a:solidFill>
              <a:latin typeface="Times New Roman" panose="02020603050405020304" pitchFamily="18" charset="0"/>
              <a:cs typeface="Times New Roman" panose="02020603050405020304" pitchFamily="18" charset="0"/>
            </a:endParaRPr>
          </a:p>
          <a:p>
            <a:pPr algn="just"/>
            <a:r>
              <a:rPr lang="en-US" sz="2000" smtClean="0">
                <a:solidFill>
                  <a:schemeClr val="tx1"/>
                </a:solidFill>
                <a:latin typeface="Times New Roman" panose="02020603050405020304" pitchFamily="18" charset="0"/>
                <a:cs typeface="Times New Roman" panose="02020603050405020304" pitchFamily="18" charset="0"/>
              </a:rPr>
              <a:t>“…. C</a:t>
            </a:r>
            <a:r>
              <a:rPr lang="vi-VN" sz="2000" dirty="0" smtClean="0">
                <a:solidFill>
                  <a:schemeClr val="tx1"/>
                </a:solidFill>
                <a:latin typeface="Times New Roman" panose="02020603050405020304" pitchFamily="18" charset="0"/>
                <a:cs typeface="Times New Roman" panose="02020603050405020304" pitchFamily="18" charset="0"/>
              </a:rPr>
              <a:t>ơ </a:t>
            </a:r>
            <a:r>
              <a:rPr lang="vi-VN" sz="2000" dirty="0">
                <a:solidFill>
                  <a:schemeClr val="tx1"/>
                </a:solidFill>
                <a:latin typeface="Times New Roman" panose="02020603050405020304" pitchFamily="18" charset="0"/>
                <a:cs typeface="Times New Roman" panose="02020603050405020304" pitchFamily="18" charset="0"/>
              </a:rPr>
              <a:t>sở vật chất cho hệ thống thông tin và truyền thông cơ sở; hệ thống hạ tầng công nghệ thông tin, cơ sở dữ liệu phục vụ cho quá trình ứng dụng công nghệ số và chuyển đổi số ở nông thôn</a:t>
            </a:r>
            <a:r>
              <a:rPr lang="vi-VN" sz="2000" dirty="0" smtClean="0">
                <a:solidFill>
                  <a:schemeClr val="tx1"/>
                </a:solidFill>
                <a:latin typeface="Times New Roman" panose="02020603050405020304" pitchFamily="18" charset="0"/>
                <a:cs typeface="Times New Roman" panose="02020603050405020304" pitchFamily="18" charset="0"/>
              </a:rPr>
              <a:t>;</a:t>
            </a:r>
            <a:r>
              <a:rPr lang="en-US" sz="2000" dirty="0" smtClean="0">
                <a:solidFill>
                  <a:schemeClr val="tx1"/>
                </a:solidFill>
                <a:latin typeface="Times New Roman" panose="02020603050405020304" pitchFamily="18" charset="0"/>
                <a:cs typeface="Times New Roman" panose="02020603050405020304" pitchFamily="18" charset="0"/>
              </a:rPr>
              <a:t>….</a:t>
            </a:r>
            <a:r>
              <a:rPr lang="vi-VN" sz="2000" dirty="0" smtClean="0">
                <a:solidFill>
                  <a:schemeClr val="tx1"/>
                </a:solidFill>
                <a:latin typeface="Times New Roman" panose="02020603050405020304" pitchFamily="18" charset="0"/>
                <a:cs typeface="Times New Roman" panose="02020603050405020304" pitchFamily="18" charset="0"/>
              </a:rPr>
              <a:t>; </a:t>
            </a:r>
            <a:r>
              <a:rPr lang="vi-VN" sz="2000" dirty="0">
                <a:solidFill>
                  <a:schemeClr val="tx1"/>
                </a:solidFill>
                <a:latin typeface="Times New Roman" panose="02020603050405020304" pitchFamily="18" charset="0"/>
                <a:cs typeface="Times New Roman" panose="02020603050405020304" pitchFamily="18" charset="0"/>
              </a:rPr>
              <a:t>thực hiện thông báo và gắn biển địa chỉ số cho từng hộ gia đình và các cơ quan, tổ chức trên địa bàn nông thôn gắn với bản đồ số Việt </a:t>
            </a:r>
            <a:r>
              <a:rPr lang="vi-VN" sz="2000" dirty="0" smtClean="0">
                <a:solidFill>
                  <a:schemeClr val="tx1"/>
                </a:solidFill>
                <a:latin typeface="Times New Roman" panose="02020603050405020304" pitchFamily="18" charset="0"/>
                <a:cs typeface="Times New Roman" panose="02020603050405020304" pitchFamily="18" charset="0"/>
              </a:rPr>
              <a:t>Nam</a:t>
            </a:r>
            <a:r>
              <a:rPr lang="en-US" sz="2000" dirty="0" smtClean="0">
                <a:solidFill>
                  <a:schemeClr val="tx1"/>
                </a:solidFill>
                <a:latin typeface="Times New Roman" panose="02020603050405020304" pitchFamily="18" charset="0"/>
                <a:cs typeface="Times New Roman" panose="02020603050405020304" pitchFamily="18" charset="0"/>
              </a:rPr>
              <a:t>;”</a:t>
            </a:r>
          </a:p>
          <a:p>
            <a:endParaRPr lang="vi-VN" sz="2000" dirty="0">
              <a:solidFill>
                <a:schemeClr val="tx1"/>
              </a:solidFill>
              <a:latin typeface="Times New Roman" panose="02020603050405020304" pitchFamily="18" charset="0"/>
              <a:cs typeface="Times New Roman" panose="02020603050405020304" pitchFamily="18" charset="0"/>
            </a:endParaRPr>
          </a:p>
        </p:txBody>
      </p:sp>
      <p:sp>
        <p:nvSpPr>
          <p:cNvPr id="2" name="Rectangle 1"/>
          <p:cNvSpPr/>
          <p:nvPr/>
        </p:nvSpPr>
        <p:spPr>
          <a:xfrm>
            <a:off x="1209041" y="2339163"/>
            <a:ext cx="6383250" cy="510363"/>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dirty="0" smtClean="0">
                <a:solidFill>
                  <a:schemeClr val="tx1"/>
                </a:solidFill>
                <a:latin typeface="Times New Roman" panose="02020603050405020304" pitchFamily="18" charset="0"/>
                <a:cs typeface="Times New Roman" panose="02020603050405020304" pitchFamily="18" charset="0"/>
              </a:rPr>
              <a:t>T</a:t>
            </a:r>
            <a:r>
              <a:rPr lang="vi-VN" sz="2000" b="1" dirty="0">
                <a:solidFill>
                  <a:schemeClr val="tx1"/>
                </a:solidFill>
                <a:latin typeface="Times New Roman" panose="02020603050405020304" pitchFamily="18" charset="0"/>
                <a:cs typeface="Times New Roman" panose="02020603050405020304" pitchFamily="18" charset="0"/>
              </a:rPr>
              <a:t>heo Quyết định số </a:t>
            </a:r>
            <a:r>
              <a:rPr lang="en-US" sz="2000" b="1" dirty="0">
                <a:solidFill>
                  <a:schemeClr val="tx1"/>
                </a:solidFill>
                <a:latin typeface="Times New Roman" pitchFamily="18" charset="0"/>
                <a:cs typeface="Times New Roman" pitchFamily="18" charset="0"/>
              </a:rPr>
              <a:t>263/QĐ-</a:t>
            </a:r>
            <a:r>
              <a:rPr lang="en-US" sz="2000" b="1" dirty="0" err="1">
                <a:solidFill>
                  <a:schemeClr val="tx1"/>
                </a:solidFill>
                <a:latin typeface="Times New Roman" pitchFamily="18" charset="0"/>
                <a:cs typeface="Times New Roman" pitchFamily="18" charset="0"/>
              </a:rPr>
              <a:t>TTg</a:t>
            </a:r>
            <a:r>
              <a:rPr lang="en-US" sz="2000" b="1" dirty="0">
                <a:solidFill>
                  <a:schemeClr val="tx1"/>
                </a:solidFill>
                <a:latin typeface="Times New Roman" pitchFamily="18" charset="0"/>
                <a:cs typeface="Times New Roman" pitchFamily="18" charset="0"/>
              </a:rPr>
              <a:t> </a:t>
            </a:r>
            <a:r>
              <a:rPr lang="en-US" sz="2000" b="1" dirty="0" err="1">
                <a:solidFill>
                  <a:schemeClr val="tx1"/>
                </a:solidFill>
                <a:latin typeface="Times New Roman" pitchFamily="18" charset="0"/>
                <a:cs typeface="Times New Roman" pitchFamily="18" charset="0"/>
              </a:rPr>
              <a:t>ngày</a:t>
            </a:r>
            <a:r>
              <a:rPr lang="en-US" sz="2000" b="1" dirty="0">
                <a:solidFill>
                  <a:schemeClr val="tx1"/>
                </a:solidFill>
                <a:latin typeface="Times New Roman" pitchFamily="18" charset="0"/>
                <a:cs typeface="Times New Roman" pitchFamily="18" charset="0"/>
              </a:rPr>
              <a:t> </a:t>
            </a:r>
            <a:r>
              <a:rPr lang="en-US" sz="2000" b="1" dirty="0" smtClean="0">
                <a:solidFill>
                  <a:schemeClr val="tx1"/>
                </a:solidFill>
                <a:latin typeface="Times New Roman" pitchFamily="18" charset="0"/>
                <a:cs typeface="Times New Roman" pitchFamily="18" charset="0"/>
              </a:rPr>
              <a:t>22/02/2022:</a:t>
            </a:r>
            <a:endParaRPr lang="en-US" sz="2000" b="1"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436740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414519" y="726498"/>
            <a:ext cx="3418841" cy="635846"/>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b="1" dirty="0">
                <a:solidFill>
                  <a:schemeClr val="tx1"/>
                </a:solidFill>
                <a:latin typeface="Times New Roman" panose="02020603050405020304" pitchFamily="18" charset="0"/>
                <a:cs typeface="Times New Roman" panose="02020603050405020304" pitchFamily="18" charset="0"/>
              </a:rPr>
              <a:t>CĂN CỨ</a:t>
            </a:r>
          </a:p>
        </p:txBody>
      </p:sp>
      <p:sp>
        <p:nvSpPr>
          <p:cNvPr id="6" name="Rectangle 5"/>
          <p:cNvSpPr/>
          <p:nvPr/>
        </p:nvSpPr>
        <p:spPr>
          <a:xfrm>
            <a:off x="2540076" y="1717963"/>
            <a:ext cx="7619924" cy="692333"/>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a:solidFill>
                  <a:schemeClr val="tx1"/>
                </a:solidFill>
                <a:latin typeface="Times New Roman" panose="02020603050405020304" pitchFamily="18" charset="0"/>
                <a:cs typeface="Times New Roman" panose="02020603050405020304" pitchFamily="18" charset="0"/>
              </a:rPr>
              <a:t>1. </a:t>
            </a:r>
            <a:r>
              <a:rPr lang="en-US" b="1" dirty="0" err="1">
                <a:solidFill>
                  <a:schemeClr val="tx1"/>
                </a:solidFill>
                <a:latin typeface="Times New Roman" panose="02020603050405020304" pitchFamily="18" charset="0"/>
                <a:cs typeface="Times New Roman" panose="02020603050405020304" pitchFamily="18" charset="0"/>
              </a:rPr>
              <a:t>Nghị</a:t>
            </a: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định</a:t>
            </a: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số</a:t>
            </a:r>
            <a:r>
              <a:rPr lang="en-US" b="1" dirty="0">
                <a:solidFill>
                  <a:schemeClr val="tx1"/>
                </a:solidFill>
                <a:latin typeface="Times New Roman" panose="02020603050405020304" pitchFamily="18" charset="0"/>
                <a:cs typeface="Times New Roman" panose="02020603050405020304" pitchFamily="18" charset="0"/>
              </a:rPr>
              <a:t> 27/2022/NĐ-CP </a:t>
            </a:r>
            <a:r>
              <a:rPr lang="en-US" b="1" dirty="0" err="1">
                <a:solidFill>
                  <a:schemeClr val="tx1"/>
                </a:solidFill>
                <a:latin typeface="Times New Roman" panose="02020603050405020304" pitchFamily="18" charset="0"/>
                <a:cs typeface="Times New Roman" panose="02020603050405020304" pitchFamily="18" charset="0"/>
              </a:rPr>
              <a:t>ngày</a:t>
            </a:r>
            <a:r>
              <a:rPr lang="en-US" b="1" dirty="0">
                <a:solidFill>
                  <a:schemeClr val="tx1"/>
                </a:solidFill>
                <a:latin typeface="Times New Roman" panose="02020603050405020304" pitchFamily="18" charset="0"/>
                <a:cs typeface="Times New Roman" panose="02020603050405020304" pitchFamily="18" charset="0"/>
              </a:rPr>
              <a:t> 19/4/2022 </a:t>
            </a:r>
            <a:r>
              <a:rPr lang="en-US" b="1" dirty="0" err="1">
                <a:solidFill>
                  <a:schemeClr val="tx1"/>
                </a:solidFill>
                <a:latin typeface="Times New Roman" panose="02020603050405020304" pitchFamily="18" charset="0"/>
                <a:cs typeface="Times New Roman" panose="02020603050405020304" pitchFamily="18" charset="0"/>
              </a:rPr>
              <a:t>của</a:t>
            </a: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Chính</a:t>
            </a: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phủ</a:t>
            </a:r>
            <a:endParaRPr lang="en-US" b="1" dirty="0">
              <a:solidFill>
                <a:schemeClr val="tx1"/>
              </a:solidFill>
              <a:latin typeface="Times New Roman" panose="02020603050405020304" pitchFamily="18" charset="0"/>
              <a:cs typeface="Times New Roman" panose="02020603050405020304" pitchFamily="18" charset="0"/>
            </a:endParaRPr>
          </a:p>
        </p:txBody>
      </p:sp>
      <p:sp>
        <p:nvSpPr>
          <p:cNvPr id="7" name="Rectangle 6"/>
          <p:cNvSpPr/>
          <p:nvPr/>
        </p:nvSpPr>
        <p:spPr>
          <a:xfrm>
            <a:off x="2540076" y="2588794"/>
            <a:ext cx="7619924" cy="644159"/>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a:solidFill>
                  <a:schemeClr val="tx1"/>
                </a:solidFill>
                <a:latin typeface="Times New Roman" panose="02020603050405020304" pitchFamily="18" charset="0"/>
                <a:cs typeface="Times New Roman" panose="02020603050405020304" pitchFamily="18" charset="0"/>
              </a:rPr>
              <a:t>2. </a:t>
            </a:r>
            <a:r>
              <a:rPr lang="en-US" b="1" dirty="0" err="1">
                <a:solidFill>
                  <a:schemeClr val="tx1"/>
                </a:solidFill>
                <a:latin typeface="Times New Roman" panose="02020603050405020304" pitchFamily="18" charset="0"/>
                <a:cs typeface="Times New Roman" panose="02020603050405020304" pitchFamily="18" charset="0"/>
              </a:rPr>
              <a:t>Quyết</a:t>
            </a: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định</a:t>
            </a: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số</a:t>
            </a:r>
            <a:r>
              <a:rPr lang="en-US" b="1" dirty="0">
                <a:solidFill>
                  <a:schemeClr val="tx1"/>
                </a:solidFill>
                <a:latin typeface="Times New Roman" panose="02020603050405020304" pitchFamily="18" charset="0"/>
                <a:cs typeface="Times New Roman" panose="02020603050405020304" pitchFamily="18" charset="0"/>
              </a:rPr>
              <a:t> 263/QĐ-</a:t>
            </a:r>
            <a:r>
              <a:rPr lang="en-US" b="1" dirty="0" err="1">
                <a:solidFill>
                  <a:schemeClr val="tx1"/>
                </a:solidFill>
                <a:latin typeface="Times New Roman" panose="02020603050405020304" pitchFamily="18" charset="0"/>
                <a:cs typeface="Times New Roman" panose="02020603050405020304" pitchFamily="18" charset="0"/>
              </a:rPr>
              <a:t>TTg</a:t>
            </a: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ngày</a:t>
            </a:r>
            <a:r>
              <a:rPr lang="en-US" b="1" dirty="0">
                <a:solidFill>
                  <a:schemeClr val="tx1"/>
                </a:solidFill>
                <a:latin typeface="Times New Roman" panose="02020603050405020304" pitchFamily="18" charset="0"/>
                <a:cs typeface="Times New Roman" panose="02020603050405020304" pitchFamily="18" charset="0"/>
              </a:rPr>
              <a:t> 22/02/2022 </a:t>
            </a:r>
            <a:r>
              <a:rPr lang="en-US" b="1" dirty="0" err="1">
                <a:solidFill>
                  <a:schemeClr val="tx1"/>
                </a:solidFill>
                <a:latin typeface="Times New Roman" panose="02020603050405020304" pitchFamily="18" charset="0"/>
                <a:cs typeface="Times New Roman" panose="02020603050405020304" pitchFamily="18" charset="0"/>
              </a:rPr>
              <a:t>của</a:t>
            </a: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Thủ</a:t>
            </a: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tướng</a:t>
            </a: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Chính</a:t>
            </a: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phủ</a:t>
            </a:r>
            <a:endParaRPr lang="en-US" b="1" dirty="0">
              <a:solidFill>
                <a:schemeClr val="tx1"/>
              </a:solidFill>
              <a:latin typeface="Times New Roman" panose="02020603050405020304" pitchFamily="18" charset="0"/>
              <a:cs typeface="Times New Roman" panose="02020603050405020304" pitchFamily="18" charset="0"/>
            </a:endParaRPr>
          </a:p>
        </p:txBody>
      </p:sp>
      <p:sp>
        <p:nvSpPr>
          <p:cNvPr id="13" name="Rectangle 12"/>
          <p:cNvSpPr/>
          <p:nvPr/>
        </p:nvSpPr>
        <p:spPr>
          <a:xfrm>
            <a:off x="2540076" y="3322016"/>
            <a:ext cx="7619924" cy="731824"/>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a:solidFill>
                  <a:schemeClr val="tx1"/>
                </a:solidFill>
                <a:latin typeface="Times New Roman" panose="02020603050405020304" pitchFamily="18" charset="0"/>
                <a:cs typeface="Times New Roman" panose="02020603050405020304" pitchFamily="18" charset="0"/>
              </a:rPr>
              <a:t>3. </a:t>
            </a:r>
            <a:r>
              <a:rPr lang="en-US" b="1" dirty="0" err="1">
                <a:solidFill>
                  <a:schemeClr val="tx1"/>
                </a:solidFill>
                <a:latin typeface="Times New Roman" panose="02020603050405020304" pitchFamily="18" charset="0"/>
                <a:cs typeface="Times New Roman" panose="02020603050405020304" pitchFamily="18" charset="0"/>
              </a:rPr>
              <a:t>Quyết</a:t>
            </a: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định</a:t>
            </a: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số</a:t>
            </a:r>
            <a:r>
              <a:rPr lang="en-US" b="1" dirty="0">
                <a:solidFill>
                  <a:schemeClr val="tx1"/>
                </a:solidFill>
                <a:latin typeface="Times New Roman" panose="02020603050405020304" pitchFamily="18" charset="0"/>
                <a:cs typeface="Times New Roman" panose="02020603050405020304" pitchFamily="18" charset="0"/>
              </a:rPr>
              <a:t> 07/2022/QĐ-</a:t>
            </a:r>
            <a:r>
              <a:rPr lang="en-US" b="1" dirty="0" err="1">
                <a:solidFill>
                  <a:schemeClr val="tx1"/>
                </a:solidFill>
                <a:latin typeface="Times New Roman" panose="02020603050405020304" pitchFamily="18" charset="0"/>
                <a:cs typeface="Times New Roman" panose="02020603050405020304" pitchFamily="18" charset="0"/>
              </a:rPr>
              <a:t>TTg</a:t>
            </a: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ngày</a:t>
            </a:r>
            <a:r>
              <a:rPr lang="en-US" b="1" dirty="0">
                <a:solidFill>
                  <a:schemeClr val="tx1"/>
                </a:solidFill>
                <a:latin typeface="Times New Roman" panose="02020603050405020304" pitchFamily="18" charset="0"/>
                <a:cs typeface="Times New Roman" panose="02020603050405020304" pitchFamily="18" charset="0"/>
              </a:rPr>
              <a:t> 25/3/2022 </a:t>
            </a:r>
            <a:r>
              <a:rPr lang="en-US" b="1" dirty="0" err="1">
                <a:solidFill>
                  <a:schemeClr val="tx1"/>
                </a:solidFill>
                <a:latin typeface="Times New Roman" panose="02020603050405020304" pitchFamily="18" charset="0"/>
                <a:cs typeface="Times New Roman" panose="02020603050405020304" pitchFamily="18" charset="0"/>
              </a:rPr>
              <a:t>của</a:t>
            </a: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Thủ</a:t>
            </a: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tướng</a:t>
            </a: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Chính</a:t>
            </a: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phủ</a:t>
            </a:r>
            <a:endParaRPr lang="en-US" b="1" dirty="0">
              <a:solidFill>
                <a:schemeClr val="tx1"/>
              </a:solidFill>
              <a:latin typeface="Times New Roman" panose="02020603050405020304" pitchFamily="18" charset="0"/>
              <a:cs typeface="Times New Roman" panose="02020603050405020304" pitchFamily="18" charset="0"/>
            </a:endParaRPr>
          </a:p>
        </p:txBody>
      </p:sp>
      <p:sp>
        <p:nvSpPr>
          <p:cNvPr id="8" name="Rectangle 7"/>
          <p:cNvSpPr/>
          <p:nvPr/>
        </p:nvSpPr>
        <p:spPr>
          <a:xfrm>
            <a:off x="2540076" y="4142903"/>
            <a:ext cx="7619924" cy="611977"/>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smtClean="0">
                <a:solidFill>
                  <a:schemeClr val="tx1"/>
                </a:solidFill>
                <a:latin typeface="Times New Roman" panose="02020603050405020304" pitchFamily="18" charset="0"/>
                <a:cs typeface="Times New Roman" panose="02020603050405020304" pitchFamily="18" charset="0"/>
              </a:rPr>
              <a:t>4. </a:t>
            </a:r>
            <a:r>
              <a:rPr lang="en-US" b="1" dirty="0" err="1" smtClean="0">
                <a:solidFill>
                  <a:schemeClr val="tx1"/>
                </a:solidFill>
                <a:latin typeface="Times New Roman" panose="02020603050405020304" pitchFamily="18" charset="0"/>
                <a:cs typeface="Times New Roman" panose="02020603050405020304" pitchFamily="18" charset="0"/>
              </a:rPr>
              <a:t>Thông</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tư</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số</a:t>
            </a:r>
            <a:r>
              <a:rPr lang="en-US" b="1" dirty="0" smtClean="0">
                <a:solidFill>
                  <a:schemeClr val="tx1"/>
                </a:solidFill>
                <a:latin typeface="Times New Roman" panose="02020603050405020304" pitchFamily="18" charset="0"/>
                <a:cs typeface="Times New Roman" panose="02020603050405020304" pitchFamily="18" charset="0"/>
              </a:rPr>
              <a:t> 05/2022/TT-BTTTT </a:t>
            </a:r>
            <a:r>
              <a:rPr lang="en-US" b="1" dirty="0" err="1" smtClean="0">
                <a:solidFill>
                  <a:schemeClr val="tx1"/>
                </a:solidFill>
                <a:latin typeface="Times New Roman" panose="02020603050405020304" pitchFamily="18" charset="0"/>
                <a:cs typeface="Times New Roman" panose="02020603050405020304" pitchFamily="18" charset="0"/>
              </a:rPr>
              <a:t>của</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Bộ</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Thông</a:t>
            </a:r>
            <a:r>
              <a:rPr lang="en-US" b="1" dirty="0" smtClean="0">
                <a:solidFill>
                  <a:schemeClr val="tx1"/>
                </a:solidFill>
                <a:latin typeface="Times New Roman" panose="02020603050405020304" pitchFamily="18" charset="0"/>
                <a:cs typeface="Times New Roman" panose="02020603050405020304" pitchFamily="18" charset="0"/>
              </a:rPr>
              <a:t> tin </a:t>
            </a:r>
            <a:r>
              <a:rPr lang="en-US" b="1" dirty="0" err="1" smtClean="0">
                <a:solidFill>
                  <a:schemeClr val="tx1"/>
                </a:solidFill>
                <a:latin typeface="Times New Roman" panose="02020603050405020304" pitchFamily="18" charset="0"/>
                <a:cs typeface="Times New Roman" panose="02020603050405020304" pitchFamily="18" charset="0"/>
              </a:rPr>
              <a:t>và</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Truyền</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thông</a:t>
            </a:r>
            <a:endParaRPr lang="en-US" b="1" dirty="0">
              <a:solidFill>
                <a:schemeClr val="tx1"/>
              </a:solidFill>
              <a:latin typeface="Times New Roman" panose="02020603050405020304" pitchFamily="18" charset="0"/>
              <a:cs typeface="Times New Roman" panose="02020603050405020304" pitchFamily="18" charset="0"/>
            </a:endParaRPr>
          </a:p>
        </p:txBody>
      </p:sp>
      <p:sp>
        <p:nvSpPr>
          <p:cNvPr id="9" name="Rectangle 8"/>
          <p:cNvSpPr/>
          <p:nvPr/>
        </p:nvSpPr>
        <p:spPr>
          <a:xfrm>
            <a:off x="2540076" y="4843943"/>
            <a:ext cx="7619924" cy="731824"/>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smtClean="0">
                <a:solidFill>
                  <a:schemeClr val="tx1"/>
                </a:solidFill>
                <a:latin typeface="Times New Roman" panose="02020603050405020304" pitchFamily="18" charset="0"/>
                <a:cs typeface="Times New Roman" panose="02020603050405020304" pitchFamily="18" charset="0"/>
              </a:rPr>
              <a:t>5. </a:t>
            </a:r>
            <a:r>
              <a:rPr lang="en-US" b="1" dirty="0" err="1" smtClean="0">
                <a:solidFill>
                  <a:schemeClr val="tx1"/>
                </a:solidFill>
                <a:latin typeface="Times New Roman" panose="02020603050405020304" pitchFamily="18" charset="0"/>
                <a:cs typeface="Times New Roman" panose="02020603050405020304" pitchFamily="18" charset="0"/>
              </a:rPr>
              <a:t>Thông</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tư</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số</a:t>
            </a:r>
            <a:r>
              <a:rPr lang="en-US" b="1" dirty="0" smtClean="0">
                <a:solidFill>
                  <a:schemeClr val="tx1"/>
                </a:solidFill>
                <a:latin typeface="Times New Roman" panose="02020603050405020304" pitchFamily="18" charset="0"/>
                <a:cs typeface="Times New Roman" panose="02020603050405020304" pitchFamily="18" charset="0"/>
              </a:rPr>
              <a:t> 53/2022/TT-BTC </a:t>
            </a:r>
            <a:r>
              <a:rPr lang="en-US" b="1" dirty="0" err="1" smtClean="0">
                <a:solidFill>
                  <a:schemeClr val="tx1"/>
                </a:solidFill>
                <a:latin typeface="Times New Roman" panose="02020603050405020304" pitchFamily="18" charset="0"/>
                <a:cs typeface="Times New Roman" panose="02020603050405020304" pitchFamily="18" charset="0"/>
              </a:rPr>
              <a:t>của</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Bộ</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Tài</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chính</a:t>
            </a:r>
            <a:endParaRPr lang="en-US" b="1"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0699698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370651" y="3138249"/>
            <a:ext cx="5227177" cy="492443"/>
          </a:xfrm>
          <a:prstGeom prst="rect">
            <a:avLst/>
          </a:prstGeom>
          <a:solidFill>
            <a:schemeClr val="accent4">
              <a:lumMod val="20000"/>
              <a:lumOff val="80000"/>
            </a:schemeClr>
          </a:solidFill>
          <a:ln>
            <a:solidFill>
              <a:schemeClr val="accent1"/>
            </a:solidFill>
          </a:ln>
        </p:spPr>
        <p:txBody>
          <a:bodyPr wrap="square">
            <a:spAutoFit/>
          </a:bodyPr>
          <a:lstStyle/>
          <a:p>
            <a:pPr algn="ctr"/>
            <a:r>
              <a:rPr lang="en-US" sz="2600" b="1" dirty="0">
                <a:latin typeface="Times New Roman" panose="02020603050405020304" pitchFamily="18" charset="0"/>
                <a:cs typeface="Times New Roman" panose="02020603050405020304" pitchFamily="18" charset="0"/>
              </a:rPr>
              <a:t>XIN TRÂN TRỌNG CẢM ƠN!</a:t>
            </a:r>
          </a:p>
        </p:txBody>
      </p:sp>
    </p:spTree>
    <p:extLst>
      <p:ext uri="{BB962C8B-B14F-4D97-AF65-F5344CB8AC3E}">
        <p14:creationId xmlns:p14="http://schemas.microsoft.com/office/powerpoint/2010/main" val="245781303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955A2079-FA98-4876-80F0-72364A7D2EA4}"/>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anose="02020603050405020304" pitchFamily="18" charset="0"/>
              <a:cs typeface="Times New Roman" panose="02020603050405020304" pitchFamily="18" charset="0"/>
            </a:endParaRPr>
          </a:p>
        </p:txBody>
      </p:sp>
      <p:sp>
        <p:nvSpPr>
          <p:cNvPr id="2" name="Title 1">
            <a:extLst>
              <a:ext uri="{FF2B5EF4-FFF2-40B4-BE49-F238E27FC236}">
                <a16:creationId xmlns:a16="http://schemas.microsoft.com/office/drawing/2014/main" id="{4C1B8706-0732-F842-B348-7A078990A96B}"/>
              </a:ext>
            </a:extLst>
          </p:cNvPr>
          <p:cNvSpPr>
            <a:spLocks noGrp="1"/>
          </p:cNvSpPr>
          <p:nvPr>
            <p:ph type="title"/>
          </p:nvPr>
        </p:nvSpPr>
        <p:spPr>
          <a:xfrm>
            <a:off x="3956095" y="1487487"/>
            <a:ext cx="3830320" cy="715327"/>
          </a:xfrm>
          <a:solidFill>
            <a:schemeClr val="accent4">
              <a:lumMod val="40000"/>
              <a:lumOff val="60000"/>
              <a:alpha val="72000"/>
            </a:schemeClr>
          </a:solidFill>
          <a:ln>
            <a:solidFill>
              <a:schemeClr val="accent1"/>
            </a:solidFill>
          </a:ln>
        </p:spPr>
        <p:txBody>
          <a:bodyPr>
            <a:normAutofit/>
          </a:bodyPr>
          <a:lstStyle/>
          <a:p>
            <a:pPr algn="ctr"/>
            <a:r>
              <a:rPr lang="en-GB" sz="3600" b="1" dirty="0">
                <a:latin typeface="Times New Roman" panose="02020603050405020304" pitchFamily="18" charset="0"/>
                <a:cs typeface="Times New Roman" panose="02020603050405020304" pitchFamily="18" charset="0"/>
              </a:rPr>
              <a:t>NỘI DUNG</a:t>
            </a:r>
          </a:p>
        </p:txBody>
      </p:sp>
      <p:sp>
        <p:nvSpPr>
          <p:cNvPr id="7" name="Rectangle: Rounded Corners 6">
            <a:extLst>
              <a:ext uri="{FF2B5EF4-FFF2-40B4-BE49-F238E27FC236}">
                <a16:creationId xmlns:a16="http://schemas.microsoft.com/office/drawing/2014/main" id="{E9F8751E-B1AA-5D7A-4C3D-715479023236}"/>
              </a:ext>
            </a:extLst>
          </p:cNvPr>
          <p:cNvSpPr/>
          <p:nvPr/>
        </p:nvSpPr>
        <p:spPr>
          <a:xfrm>
            <a:off x="4828903" y="3741276"/>
            <a:ext cx="2957512" cy="527592"/>
          </a:xfrm>
          <a:prstGeom prst="roundRect">
            <a:avLst>
              <a:gd name="adj" fmla="val 10000"/>
            </a:avLst>
          </a:prstGeom>
          <a:no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8" name="Content Placeholder 7">
            <a:extLst>
              <a:ext uri="{FF2B5EF4-FFF2-40B4-BE49-F238E27FC236}">
                <a16:creationId xmlns:a16="http://schemas.microsoft.com/office/drawing/2014/main" id="{6406A913-EA1B-25C9-CD80-C8FB76757AA5}"/>
              </a:ext>
            </a:extLst>
          </p:cNvPr>
          <p:cNvSpPr>
            <a:spLocks noGrp="1"/>
          </p:cNvSpPr>
          <p:nvPr>
            <p:ph idx="1"/>
          </p:nvPr>
        </p:nvSpPr>
        <p:spPr>
          <a:xfrm>
            <a:off x="2113280" y="2743201"/>
            <a:ext cx="8128000" cy="1686560"/>
          </a:xfrm>
          <a:solidFill>
            <a:schemeClr val="accent3">
              <a:lumMod val="20000"/>
              <a:lumOff val="80000"/>
            </a:schemeClr>
          </a:solidFill>
          <a:ln>
            <a:solidFill>
              <a:schemeClr val="accent1"/>
            </a:solidFill>
          </a:ln>
        </p:spPr>
        <p:txBody>
          <a:bodyPr/>
          <a:lstStyle/>
          <a:p>
            <a:pPr marL="0" indent="0">
              <a:buNone/>
            </a:pPr>
            <a:endParaRPr lang="en-US" sz="2500" dirty="0" smtClean="0">
              <a:latin typeface="Times New Roman" panose="02020603050405020304" pitchFamily="18" charset="0"/>
              <a:cs typeface="Times New Roman" panose="02020603050405020304" pitchFamily="18" charset="0"/>
            </a:endParaRPr>
          </a:p>
          <a:p>
            <a:pPr marL="0" indent="0">
              <a:buNone/>
            </a:pPr>
            <a:r>
              <a:rPr lang="en-US" sz="2500" dirty="0" smtClean="0">
                <a:latin typeface="Times New Roman" panose="02020603050405020304" pitchFamily="18" charset="0"/>
                <a:cs typeface="Times New Roman" panose="02020603050405020304" pitchFamily="18" charset="0"/>
              </a:rPr>
              <a:t>1</a:t>
            </a:r>
            <a:r>
              <a:rPr lang="en-US" sz="2500">
                <a:latin typeface="Times New Roman" panose="02020603050405020304" pitchFamily="18" charset="0"/>
                <a:cs typeface="Times New Roman" panose="02020603050405020304" pitchFamily="18" charset="0"/>
              </a:rPr>
              <a:t>. </a:t>
            </a:r>
            <a:r>
              <a:rPr lang="en-US" sz="2500" smtClean="0">
                <a:latin typeface="Times New Roman" panose="02020603050405020304" pitchFamily="18" charset="0"/>
                <a:cs typeface="Times New Roman" panose="02020603050405020304" pitchFamily="18" charset="0"/>
              </a:rPr>
              <a:t>MỤC TIÊU</a:t>
            </a:r>
            <a:r>
              <a:rPr lang="en-US" sz="2500" dirty="0" smtClean="0">
                <a:latin typeface="Times New Roman" panose="02020603050405020304" pitchFamily="18" charset="0"/>
                <a:cs typeface="Times New Roman" panose="02020603050405020304" pitchFamily="18" charset="0"/>
              </a:rPr>
              <a:t>, NỘI DUNG VÀ PHÂN CÔNG </a:t>
            </a:r>
            <a:r>
              <a:rPr lang="en-US" sz="2500" smtClean="0">
                <a:latin typeface="Times New Roman" panose="02020603050405020304" pitchFamily="18" charset="0"/>
                <a:cs typeface="Times New Roman" panose="02020603050405020304" pitchFamily="18" charset="0"/>
              </a:rPr>
              <a:t>THỰC </a:t>
            </a:r>
            <a:r>
              <a:rPr lang="en-US" sz="2500" smtClean="0">
                <a:latin typeface="Times New Roman" panose="02020603050405020304" pitchFamily="18" charset="0"/>
                <a:cs typeface="Times New Roman" panose="02020603050405020304" pitchFamily="18" charset="0"/>
              </a:rPr>
              <a:t>HIỆN.</a:t>
            </a:r>
            <a:endParaRPr lang="en-US" sz="2500" dirty="0" smtClean="0">
              <a:latin typeface="Times New Roman" panose="02020603050405020304" pitchFamily="18" charset="0"/>
              <a:cs typeface="Times New Roman" panose="02020603050405020304" pitchFamily="18" charset="0"/>
            </a:endParaRPr>
          </a:p>
          <a:p>
            <a:pPr marL="0" indent="0">
              <a:buNone/>
            </a:pPr>
            <a:r>
              <a:rPr lang="en-US" sz="2500" dirty="0" smtClean="0">
                <a:latin typeface="Times New Roman" panose="02020603050405020304" pitchFamily="18" charset="0"/>
                <a:cs typeface="Times New Roman" panose="02020603050405020304" pitchFamily="18" charset="0"/>
              </a:rPr>
              <a:t>2. QUẢN LÝ TÀI CHÍNH THỰC HIỆN </a:t>
            </a:r>
            <a:r>
              <a:rPr lang="en-US" sz="2500" smtClean="0">
                <a:latin typeface="Times New Roman" panose="02020603050405020304" pitchFamily="18" charset="0"/>
                <a:cs typeface="Times New Roman" panose="02020603050405020304" pitchFamily="18" charset="0"/>
              </a:rPr>
              <a:t>NHIỆM </a:t>
            </a:r>
            <a:r>
              <a:rPr lang="en-US" sz="2500" smtClean="0">
                <a:latin typeface="Times New Roman" panose="02020603050405020304" pitchFamily="18" charset="0"/>
                <a:cs typeface="Times New Roman" panose="02020603050405020304" pitchFamily="18" charset="0"/>
              </a:rPr>
              <a:t>VỤ.</a:t>
            </a:r>
            <a:endParaRPr lang="en-US" sz="25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2054920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27B839B-9ADE-406B-8590-F1CAEDED45A1}"/>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anose="02020603050405020304" pitchFamily="18" charset="0"/>
              <a:cs typeface="Times New Roman" panose="02020603050405020304" pitchFamily="18" charset="0"/>
            </a:endParaRPr>
          </a:p>
        </p:txBody>
      </p:sp>
      <p:sp>
        <p:nvSpPr>
          <p:cNvPr id="10" name="Freeform 45">
            <a:extLst>
              <a:ext uri="{FF2B5EF4-FFF2-40B4-BE49-F238E27FC236}">
                <a16:creationId xmlns:a16="http://schemas.microsoft.com/office/drawing/2014/main" id="{CFE45BF0-46DB-408C-B5F7-7B11716805D4}"/>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09710" y="1022350"/>
            <a:ext cx="709612" cy="2095501"/>
          </a:xfrm>
          <a:custGeom>
            <a:avLst/>
            <a:gdLst>
              <a:gd name="T0" fmla="*/ 447 w 447"/>
              <a:gd name="T1" fmla="*/ 1363 h 1363"/>
              <a:gd name="T2" fmla="*/ 0 w 447"/>
              <a:gd name="T3" fmla="*/ 987 h 1363"/>
              <a:gd name="T4" fmla="*/ 0 w 447"/>
              <a:gd name="T5" fmla="*/ 0 h 1363"/>
              <a:gd name="T6" fmla="*/ 447 w 447"/>
              <a:gd name="T7" fmla="*/ 376 h 1363"/>
              <a:gd name="T8" fmla="*/ 447 w 447"/>
              <a:gd name="T9" fmla="*/ 1363 h 1363"/>
            </a:gdLst>
            <a:ahLst/>
            <a:cxnLst>
              <a:cxn ang="0">
                <a:pos x="T0" y="T1"/>
              </a:cxn>
              <a:cxn ang="0">
                <a:pos x="T2" y="T3"/>
              </a:cxn>
              <a:cxn ang="0">
                <a:pos x="T4" y="T5"/>
              </a:cxn>
              <a:cxn ang="0">
                <a:pos x="T6" y="T7"/>
              </a:cxn>
              <a:cxn ang="0">
                <a:pos x="T8" y="T9"/>
              </a:cxn>
            </a:cxnLst>
            <a:rect l="0" t="0" r="r" b="b"/>
            <a:pathLst>
              <a:path w="447" h="1363">
                <a:moveTo>
                  <a:pt x="447" y="1363"/>
                </a:moveTo>
                <a:lnTo>
                  <a:pt x="0" y="987"/>
                </a:lnTo>
                <a:lnTo>
                  <a:pt x="0" y="0"/>
                </a:lnTo>
                <a:lnTo>
                  <a:pt x="447" y="376"/>
                </a:lnTo>
                <a:lnTo>
                  <a:pt x="447" y="1363"/>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latin typeface="Times New Roman" panose="02020603050405020304" pitchFamily="18" charset="0"/>
              <a:cs typeface="Times New Roman" panose="02020603050405020304" pitchFamily="18" charset="0"/>
            </a:endParaRPr>
          </a:p>
        </p:txBody>
      </p:sp>
      <p:sp>
        <p:nvSpPr>
          <p:cNvPr id="12" name="Freeform 46">
            <a:extLst>
              <a:ext uri="{FF2B5EF4-FFF2-40B4-BE49-F238E27FC236}">
                <a16:creationId xmlns:a16="http://schemas.microsoft.com/office/drawing/2014/main" id="{2AEBC8F2-97B1-41B4-93F1-2D289E197FBA}"/>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09710" y="837744"/>
            <a:ext cx="403225" cy="1705431"/>
          </a:xfrm>
          <a:custGeom>
            <a:avLst/>
            <a:gdLst>
              <a:gd name="T0" fmla="*/ 254 w 254"/>
              <a:gd name="T1" fmla="*/ 987 h 1109"/>
              <a:gd name="T2" fmla="*/ 0 w 254"/>
              <a:gd name="T3" fmla="*/ 1109 h 1109"/>
              <a:gd name="T4" fmla="*/ 0 w 254"/>
              <a:gd name="T5" fmla="*/ 119 h 1109"/>
              <a:gd name="T6" fmla="*/ 254 w 254"/>
              <a:gd name="T7" fmla="*/ 0 h 1109"/>
              <a:gd name="T8" fmla="*/ 254 w 254"/>
              <a:gd name="T9" fmla="*/ 987 h 1109"/>
            </a:gdLst>
            <a:ahLst/>
            <a:cxnLst>
              <a:cxn ang="0">
                <a:pos x="T0" y="T1"/>
              </a:cxn>
              <a:cxn ang="0">
                <a:pos x="T2" y="T3"/>
              </a:cxn>
              <a:cxn ang="0">
                <a:pos x="T4" y="T5"/>
              </a:cxn>
              <a:cxn ang="0">
                <a:pos x="T6" y="T7"/>
              </a:cxn>
              <a:cxn ang="0">
                <a:pos x="T8" y="T9"/>
              </a:cxn>
            </a:cxnLst>
            <a:rect l="0" t="0" r="r" b="b"/>
            <a:pathLst>
              <a:path w="254" h="1109">
                <a:moveTo>
                  <a:pt x="254" y="987"/>
                </a:moveTo>
                <a:lnTo>
                  <a:pt x="0" y="1109"/>
                </a:lnTo>
                <a:lnTo>
                  <a:pt x="0" y="119"/>
                </a:lnTo>
                <a:lnTo>
                  <a:pt x="254" y="0"/>
                </a:lnTo>
                <a:lnTo>
                  <a:pt x="254" y="98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latin typeface="Times New Roman" panose="02020603050405020304" pitchFamily="18" charset="0"/>
              <a:cs typeface="Times New Roman" panose="02020603050405020304" pitchFamily="18" charset="0"/>
            </a:endParaRPr>
          </a:p>
        </p:txBody>
      </p:sp>
      <p:sp>
        <p:nvSpPr>
          <p:cNvPr id="14" name="Freeform 47">
            <a:extLst>
              <a:ext uri="{FF2B5EF4-FFF2-40B4-BE49-F238E27FC236}">
                <a16:creationId xmlns:a16="http://schemas.microsoft.com/office/drawing/2014/main" id="{472E3A19-F5D5-48FC-BB9C-48C2F68F598B}"/>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44660" y="640894"/>
            <a:ext cx="168275" cy="1713195"/>
          </a:xfrm>
          <a:custGeom>
            <a:avLst/>
            <a:gdLst>
              <a:gd name="T0" fmla="*/ 106 w 106"/>
              <a:gd name="T1" fmla="*/ 1114 h 1114"/>
              <a:gd name="T2" fmla="*/ 0 w 106"/>
              <a:gd name="T3" fmla="*/ 1005 h 1114"/>
              <a:gd name="T4" fmla="*/ 0 w 106"/>
              <a:gd name="T5" fmla="*/ 0 h 1114"/>
              <a:gd name="T6" fmla="*/ 106 w 106"/>
              <a:gd name="T7" fmla="*/ 110 h 1114"/>
              <a:gd name="T8" fmla="*/ 106 w 106"/>
              <a:gd name="T9" fmla="*/ 1114 h 1114"/>
            </a:gdLst>
            <a:ahLst/>
            <a:cxnLst>
              <a:cxn ang="0">
                <a:pos x="T0" y="T1"/>
              </a:cxn>
              <a:cxn ang="0">
                <a:pos x="T2" y="T3"/>
              </a:cxn>
              <a:cxn ang="0">
                <a:pos x="T4" y="T5"/>
              </a:cxn>
              <a:cxn ang="0">
                <a:pos x="T6" y="T7"/>
              </a:cxn>
              <a:cxn ang="0">
                <a:pos x="T8" y="T9"/>
              </a:cxn>
            </a:cxnLst>
            <a:rect l="0" t="0" r="r" b="b"/>
            <a:pathLst>
              <a:path w="106" h="1114">
                <a:moveTo>
                  <a:pt x="106" y="1114"/>
                </a:moveTo>
                <a:lnTo>
                  <a:pt x="0" y="1005"/>
                </a:lnTo>
                <a:lnTo>
                  <a:pt x="0" y="0"/>
                </a:lnTo>
                <a:lnTo>
                  <a:pt x="106" y="110"/>
                </a:lnTo>
                <a:lnTo>
                  <a:pt x="106" y="1114"/>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latin typeface="Times New Roman" panose="02020603050405020304" pitchFamily="18" charset="0"/>
              <a:cs typeface="Times New Roman" panose="02020603050405020304" pitchFamily="18" charset="0"/>
            </a:endParaRPr>
          </a:p>
        </p:txBody>
      </p:sp>
      <p:sp>
        <p:nvSpPr>
          <p:cNvPr id="16" name="Freeform 44">
            <a:extLst>
              <a:ext uri="{FF2B5EF4-FFF2-40B4-BE49-F238E27FC236}">
                <a16:creationId xmlns:a16="http://schemas.microsoft.com/office/drawing/2014/main" id="{7A62E32F-BB65-43A8-8EB5-92346890E549}"/>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1223203" y="635716"/>
            <a:ext cx="328612" cy="1742360"/>
          </a:xfrm>
          <a:custGeom>
            <a:avLst/>
            <a:gdLst>
              <a:gd name="T0" fmla="*/ 207 w 207"/>
              <a:gd name="T1" fmla="*/ 987 h 1114"/>
              <a:gd name="T2" fmla="*/ 0 w 207"/>
              <a:gd name="T3" fmla="*/ 1114 h 1114"/>
              <a:gd name="T4" fmla="*/ 0 w 207"/>
              <a:gd name="T5" fmla="*/ 127 h 1114"/>
              <a:gd name="T6" fmla="*/ 207 w 207"/>
              <a:gd name="T7" fmla="*/ 0 h 1114"/>
              <a:gd name="T8" fmla="*/ 207 w 207"/>
              <a:gd name="T9" fmla="*/ 987 h 1114"/>
            </a:gdLst>
            <a:ahLst/>
            <a:cxnLst>
              <a:cxn ang="0">
                <a:pos x="T0" y="T1"/>
              </a:cxn>
              <a:cxn ang="0">
                <a:pos x="T2" y="T3"/>
              </a:cxn>
              <a:cxn ang="0">
                <a:pos x="T4" y="T5"/>
              </a:cxn>
              <a:cxn ang="0">
                <a:pos x="T6" y="T7"/>
              </a:cxn>
              <a:cxn ang="0">
                <a:pos x="T8" y="T9"/>
              </a:cxn>
            </a:cxnLst>
            <a:rect l="0" t="0" r="r" b="b"/>
            <a:pathLst>
              <a:path w="207" h="1114">
                <a:moveTo>
                  <a:pt x="207" y="987"/>
                </a:moveTo>
                <a:lnTo>
                  <a:pt x="0" y="1114"/>
                </a:lnTo>
                <a:lnTo>
                  <a:pt x="0" y="127"/>
                </a:lnTo>
                <a:lnTo>
                  <a:pt x="207" y="0"/>
                </a:lnTo>
                <a:lnTo>
                  <a:pt x="207" y="987"/>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latin typeface="Times New Roman" panose="02020603050405020304" pitchFamily="18" charset="0"/>
              <a:cs typeface="Times New Roman" panose="02020603050405020304" pitchFamily="18" charset="0"/>
            </a:endParaRPr>
          </a:p>
        </p:txBody>
      </p:sp>
      <p:sp>
        <p:nvSpPr>
          <p:cNvPr id="18" name="Rectangle 17">
            <a:extLst>
              <a:ext uri="{FF2B5EF4-FFF2-40B4-BE49-F238E27FC236}">
                <a16:creationId xmlns:a16="http://schemas.microsoft.com/office/drawing/2014/main" id="{14E91B64-9FCC-451E-AFB4-A827D632936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44055" y="635715"/>
            <a:ext cx="10907863" cy="1541457"/>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latin typeface="Times New Roman" panose="02020603050405020304" pitchFamily="18" charset="0"/>
              <a:cs typeface="Times New Roman" panose="02020603050405020304" pitchFamily="18" charset="0"/>
            </a:endParaRPr>
          </a:p>
        </p:txBody>
      </p:sp>
      <p:sp>
        <p:nvSpPr>
          <p:cNvPr id="2" name="Title 1">
            <a:extLst>
              <a:ext uri="{FF2B5EF4-FFF2-40B4-BE49-F238E27FC236}">
                <a16:creationId xmlns:a16="http://schemas.microsoft.com/office/drawing/2014/main" id="{04956EAB-F54D-194F-A465-6400BF6145E3}"/>
              </a:ext>
            </a:extLst>
          </p:cNvPr>
          <p:cNvSpPr>
            <a:spLocks noGrp="1"/>
          </p:cNvSpPr>
          <p:nvPr>
            <p:ph type="title"/>
          </p:nvPr>
        </p:nvSpPr>
        <p:spPr>
          <a:xfrm>
            <a:off x="2881271" y="1097722"/>
            <a:ext cx="6273595" cy="762814"/>
          </a:xfrm>
          <a:solidFill>
            <a:schemeClr val="accent4">
              <a:lumMod val="20000"/>
              <a:lumOff val="80000"/>
            </a:schemeClr>
          </a:solidFill>
        </p:spPr>
        <p:txBody>
          <a:bodyPr>
            <a:normAutofit/>
          </a:bodyPr>
          <a:lstStyle/>
          <a:p>
            <a:pPr algn="ctr"/>
            <a:r>
              <a:rPr lang="en-US" sz="2800" b="1" spc="-40" dirty="0">
                <a:latin typeface="Times New Roman" panose="02020603050405020304" pitchFamily="18" charset="0"/>
                <a:ea typeface="Times New Roman" panose="02020603050405020304" pitchFamily="18" charset="0"/>
                <a:cs typeface="Times New Roman" panose="02020603050405020304" pitchFamily="18" charset="0"/>
              </a:rPr>
              <a:t> </a:t>
            </a:r>
            <a:r>
              <a:rPr lang="en-US" sz="3000" b="1" spc="-40" dirty="0">
                <a:latin typeface="Times New Roman" panose="02020603050405020304" pitchFamily="18" charset="0"/>
                <a:ea typeface="Times New Roman" panose="02020603050405020304" pitchFamily="18" charset="0"/>
                <a:cs typeface="Times New Roman" panose="02020603050405020304" pitchFamily="18" charset="0"/>
              </a:rPr>
              <a:t>NỘI DUNG THỰC </a:t>
            </a:r>
            <a:r>
              <a:rPr lang="en-US" sz="3000" b="1" spc="-40" dirty="0" smtClean="0">
                <a:latin typeface="Times New Roman" panose="02020603050405020304" pitchFamily="18" charset="0"/>
                <a:ea typeface="Times New Roman" panose="02020603050405020304" pitchFamily="18" charset="0"/>
                <a:cs typeface="Times New Roman" panose="02020603050405020304" pitchFamily="18" charset="0"/>
              </a:rPr>
              <a:t>HIỆN </a:t>
            </a:r>
            <a:endParaRPr lang="en-GB" sz="3000" dirty="0">
              <a:latin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5083661E-9827-6003-4463-D6D39BE7F316}"/>
              </a:ext>
            </a:extLst>
          </p:cNvPr>
          <p:cNvSpPr txBox="1"/>
          <p:nvPr/>
        </p:nvSpPr>
        <p:spPr>
          <a:xfrm>
            <a:off x="1574911" y="2306924"/>
            <a:ext cx="9499089" cy="4144724"/>
          </a:xfrm>
          <a:prstGeom prst="rect">
            <a:avLst/>
          </a:prstGeom>
          <a:noFill/>
          <a:ln>
            <a:solidFill>
              <a:schemeClr val="accent1"/>
            </a:solidFill>
          </a:ln>
        </p:spPr>
        <p:txBody>
          <a:bodyPr wrap="square" rtlCol="0">
            <a:spAutoFit/>
          </a:bodyPr>
          <a:lstStyle/>
          <a:p>
            <a:pPr algn="just">
              <a:lnSpc>
                <a:spcPts val="2640"/>
              </a:lnSpc>
              <a:spcBef>
                <a:spcPts val="600"/>
              </a:spcBef>
            </a:pPr>
            <a:r>
              <a:rPr lang="en-US" sz="2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 </a:t>
            </a:r>
            <a:r>
              <a:rPr lang="en-US" sz="2200" b="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Tăng</a:t>
            </a:r>
            <a:r>
              <a:rPr lang="en-US" sz="22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200" b="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cường</a:t>
            </a:r>
            <a:r>
              <a:rPr lang="en-US" sz="22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200" b="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cơ</a:t>
            </a:r>
            <a:r>
              <a:rPr lang="en-US" sz="22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200" b="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sở</a:t>
            </a:r>
            <a:r>
              <a:rPr lang="en-US" sz="22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200" b="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vật</a:t>
            </a:r>
            <a:r>
              <a:rPr lang="en-US" sz="22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200" b="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chất</a:t>
            </a:r>
            <a:r>
              <a:rPr lang="en-US" sz="22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200" b="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cho</a:t>
            </a:r>
            <a:r>
              <a:rPr lang="en-US" sz="22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200" b="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hoạt</a:t>
            </a:r>
            <a:r>
              <a:rPr lang="en-US" sz="22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200" b="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động</a:t>
            </a:r>
            <a:r>
              <a:rPr lang="en-US" sz="22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200" b="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thông</a:t>
            </a:r>
            <a:r>
              <a:rPr lang="en-US" sz="22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tin </a:t>
            </a:r>
            <a:r>
              <a:rPr lang="en-US" sz="2200" b="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và</a:t>
            </a:r>
            <a:r>
              <a:rPr lang="en-US" sz="22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200" b="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truyền</a:t>
            </a:r>
            <a:r>
              <a:rPr lang="en-US" sz="22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200" b="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thông</a:t>
            </a:r>
            <a:r>
              <a:rPr lang="en-US" sz="22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200" b="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cơ</a:t>
            </a:r>
            <a:r>
              <a:rPr lang="en-US" sz="22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200" b="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sở</a:t>
            </a:r>
            <a:r>
              <a:rPr lang="en-US" sz="22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t>
            </a:r>
          </a:p>
          <a:p>
            <a:pPr algn="just">
              <a:lnSpc>
                <a:spcPts val="2640"/>
              </a:lnSpc>
              <a:spcBef>
                <a:spcPts val="600"/>
              </a:spcBef>
            </a:pPr>
            <a:r>
              <a:rPr lang="en-US" sz="2200" b="1" dirty="0">
                <a:latin typeface="Times New Roman" panose="02020603050405020304" pitchFamily="18" charset="0"/>
                <a:ea typeface="Calibri" panose="020F0502020204030204" pitchFamily="34" charset="0"/>
                <a:cs typeface="Times New Roman" panose="02020603050405020304" pitchFamily="18" charset="0"/>
              </a:rPr>
              <a:t>2.</a:t>
            </a:r>
            <a:r>
              <a:rPr lang="en-US" sz="22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200" b="1" dirty="0" err="1">
                <a:effectLst/>
                <a:latin typeface="Times New Roman" panose="02020603050405020304" pitchFamily="18" charset="0"/>
                <a:ea typeface="Calibri" panose="020F0502020204030204" pitchFamily="34" charset="0"/>
                <a:cs typeface="Times New Roman" panose="02020603050405020304" pitchFamily="18" charset="0"/>
              </a:rPr>
              <a:t>Phát</a:t>
            </a:r>
            <a:r>
              <a:rPr lang="en-US" sz="22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200" b="1" dirty="0" err="1">
                <a:effectLst/>
                <a:latin typeface="Times New Roman" panose="02020603050405020304" pitchFamily="18" charset="0"/>
                <a:ea typeface="Calibri" panose="020F0502020204030204" pitchFamily="34" charset="0"/>
                <a:cs typeface="Times New Roman" panose="02020603050405020304" pitchFamily="18" charset="0"/>
              </a:rPr>
              <a:t>triển</a:t>
            </a:r>
            <a:r>
              <a:rPr lang="en-US" sz="22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200" b="1" dirty="0" err="1">
                <a:effectLst/>
                <a:latin typeface="Times New Roman" panose="02020603050405020304" pitchFamily="18" charset="0"/>
                <a:ea typeface="Calibri" panose="020F0502020204030204" pitchFamily="34" charset="0"/>
                <a:cs typeface="Times New Roman" panose="02020603050405020304" pitchFamily="18" charset="0"/>
              </a:rPr>
              <a:t>hoàn</a:t>
            </a:r>
            <a:r>
              <a:rPr lang="en-US" sz="22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200" b="1" dirty="0" err="1">
                <a:effectLst/>
                <a:latin typeface="Times New Roman" panose="02020603050405020304" pitchFamily="18" charset="0"/>
                <a:ea typeface="Calibri" panose="020F0502020204030204" pitchFamily="34" charset="0"/>
                <a:cs typeface="Times New Roman" panose="02020603050405020304" pitchFamily="18" charset="0"/>
              </a:rPr>
              <a:t>thiện</a:t>
            </a:r>
            <a:r>
              <a:rPr lang="en-US" sz="22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200" b="1" dirty="0" err="1">
                <a:effectLst/>
                <a:latin typeface="Times New Roman" panose="02020603050405020304" pitchFamily="18" charset="0"/>
                <a:ea typeface="Calibri" panose="020F0502020204030204" pitchFamily="34" charset="0"/>
                <a:cs typeface="Times New Roman" panose="02020603050405020304" pitchFamily="18" charset="0"/>
              </a:rPr>
              <a:t>hệ</a:t>
            </a:r>
            <a:r>
              <a:rPr lang="en-US" sz="22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200" b="1" dirty="0" err="1">
                <a:effectLst/>
                <a:latin typeface="Times New Roman" panose="02020603050405020304" pitchFamily="18" charset="0"/>
                <a:ea typeface="Calibri" panose="020F0502020204030204" pitchFamily="34" charset="0"/>
                <a:cs typeface="Times New Roman" panose="02020603050405020304" pitchFamily="18" charset="0"/>
              </a:rPr>
              <a:t>thống</a:t>
            </a:r>
            <a:r>
              <a:rPr lang="en-US" sz="22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200" b="1" dirty="0" err="1">
                <a:effectLst/>
                <a:latin typeface="Times New Roman" panose="02020603050405020304" pitchFamily="18" charset="0"/>
                <a:ea typeface="Calibri" panose="020F0502020204030204" pitchFamily="34" charset="0"/>
                <a:cs typeface="Times New Roman" panose="02020603050405020304" pitchFamily="18" charset="0"/>
              </a:rPr>
              <a:t>cơ</a:t>
            </a:r>
            <a:r>
              <a:rPr lang="en-US" sz="22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200" b="1" dirty="0" err="1">
                <a:effectLst/>
                <a:latin typeface="Times New Roman" panose="02020603050405020304" pitchFamily="18" charset="0"/>
                <a:ea typeface="Calibri" panose="020F0502020204030204" pitchFamily="34" charset="0"/>
                <a:cs typeface="Times New Roman" panose="02020603050405020304" pitchFamily="18" charset="0"/>
              </a:rPr>
              <a:t>sở</a:t>
            </a:r>
            <a:r>
              <a:rPr lang="en-US" sz="22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200" b="1" dirty="0" err="1">
                <a:effectLst/>
                <a:latin typeface="Times New Roman" panose="02020603050405020304" pitchFamily="18" charset="0"/>
                <a:ea typeface="Calibri" panose="020F0502020204030204" pitchFamily="34" charset="0"/>
                <a:cs typeface="Times New Roman" panose="02020603050405020304" pitchFamily="18" charset="0"/>
              </a:rPr>
              <a:t>hạ</a:t>
            </a:r>
            <a:r>
              <a:rPr lang="en-US" sz="22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200" b="1" dirty="0" err="1">
                <a:effectLst/>
                <a:latin typeface="Times New Roman" panose="02020603050405020304" pitchFamily="18" charset="0"/>
                <a:ea typeface="Calibri" panose="020F0502020204030204" pitchFamily="34" charset="0"/>
                <a:cs typeface="Times New Roman" panose="02020603050405020304" pitchFamily="18" charset="0"/>
              </a:rPr>
              <a:t>tầng</a:t>
            </a:r>
            <a:r>
              <a:rPr lang="en-US" sz="22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200" b="1" dirty="0" err="1">
                <a:effectLst/>
                <a:latin typeface="Times New Roman" panose="02020603050405020304" pitchFamily="18" charset="0"/>
                <a:ea typeface="Calibri" panose="020F0502020204030204" pitchFamily="34" charset="0"/>
                <a:cs typeface="Times New Roman" panose="02020603050405020304" pitchFamily="18" charset="0"/>
              </a:rPr>
              <a:t>số</a:t>
            </a:r>
            <a:r>
              <a:rPr lang="en-US" sz="22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200" b="1" dirty="0" err="1">
                <a:effectLst/>
                <a:latin typeface="Times New Roman" panose="02020603050405020304" pitchFamily="18" charset="0"/>
                <a:ea typeface="Calibri" panose="020F0502020204030204" pitchFamily="34" charset="0"/>
                <a:cs typeface="Times New Roman" panose="02020603050405020304" pitchFamily="18" charset="0"/>
              </a:rPr>
              <a:t>chuyển</a:t>
            </a:r>
            <a:r>
              <a:rPr lang="en-US" sz="22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200" b="1" dirty="0" err="1">
                <a:effectLst/>
                <a:latin typeface="Times New Roman" panose="02020603050405020304" pitchFamily="18" charset="0"/>
                <a:ea typeface="Calibri" panose="020F0502020204030204" pitchFamily="34" charset="0"/>
                <a:cs typeface="Times New Roman" panose="02020603050405020304" pitchFamily="18" charset="0"/>
              </a:rPr>
              <a:t>đổi</a:t>
            </a:r>
            <a:r>
              <a:rPr lang="en-US" sz="22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200" b="1" dirty="0" err="1">
                <a:effectLst/>
                <a:latin typeface="Times New Roman" panose="02020603050405020304" pitchFamily="18" charset="0"/>
                <a:ea typeface="Calibri" panose="020F0502020204030204" pitchFamily="34" charset="0"/>
                <a:cs typeface="Times New Roman" panose="02020603050405020304" pitchFamily="18" charset="0"/>
              </a:rPr>
              <a:t>số</a:t>
            </a:r>
            <a:r>
              <a:rPr lang="en-US" sz="22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200" b="1" dirty="0" err="1">
                <a:effectLst/>
                <a:latin typeface="Times New Roman" panose="02020603050405020304" pitchFamily="18" charset="0"/>
                <a:ea typeface="Calibri" panose="020F0502020204030204" pitchFamily="34" charset="0"/>
                <a:cs typeface="Times New Roman" panose="02020603050405020304" pitchFamily="18" charset="0"/>
              </a:rPr>
              <a:t>trong</a:t>
            </a:r>
            <a:r>
              <a:rPr lang="en-US" sz="22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200" b="1" dirty="0" err="1">
                <a:effectLst/>
                <a:latin typeface="Times New Roman" panose="02020603050405020304" pitchFamily="18" charset="0"/>
                <a:ea typeface="Calibri" panose="020F0502020204030204" pitchFamily="34" charset="0"/>
                <a:cs typeface="Times New Roman" panose="02020603050405020304" pitchFamily="18" charset="0"/>
              </a:rPr>
              <a:t>nông</a:t>
            </a:r>
            <a:r>
              <a:rPr lang="en-US" sz="22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200" b="1" dirty="0" err="1">
                <a:effectLst/>
                <a:latin typeface="Times New Roman" panose="02020603050405020304" pitchFamily="18" charset="0"/>
                <a:ea typeface="Calibri" panose="020F0502020204030204" pitchFamily="34" charset="0"/>
                <a:cs typeface="Times New Roman" panose="02020603050405020304" pitchFamily="18" charset="0"/>
              </a:rPr>
              <a:t>nghiệp</a:t>
            </a:r>
            <a:r>
              <a:rPr lang="en-US" sz="22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200" b="1" dirty="0" err="1">
                <a:effectLst/>
                <a:latin typeface="Times New Roman" panose="02020603050405020304" pitchFamily="18" charset="0"/>
                <a:ea typeface="Calibri" panose="020F0502020204030204" pitchFamily="34" charset="0"/>
                <a:cs typeface="Times New Roman" panose="02020603050405020304" pitchFamily="18" charset="0"/>
              </a:rPr>
              <a:t>nông</a:t>
            </a:r>
            <a:r>
              <a:rPr lang="en-US" sz="22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200" b="1" dirty="0" err="1">
                <a:effectLst/>
                <a:latin typeface="Times New Roman" panose="02020603050405020304" pitchFamily="18" charset="0"/>
                <a:ea typeface="Calibri" panose="020F0502020204030204" pitchFamily="34" charset="0"/>
                <a:cs typeface="Times New Roman" panose="02020603050405020304" pitchFamily="18" charset="0"/>
              </a:rPr>
              <a:t>thôn</a:t>
            </a:r>
            <a:r>
              <a:rPr lang="en-US" sz="2200" b="1" dirty="0">
                <a:effectLst/>
                <a:latin typeface="Times New Roman" panose="02020603050405020304" pitchFamily="18" charset="0"/>
                <a:ea typeface="Calibri" panose="020F0502020204030204" pitchFamily="34" charset="0"/>
                <a:cs typeface="Times New Roman" panose="02020603050405020304" pitchFamily="18" charset="0"/>
              </a:rPr>
              <a:t>.</a:t>
            </a:r>
          </a:p>
          <a:p>
            <a:pPr algn="just">
              <a:lnSpc>
                <a:spcPts val="2640"/>
              </a:lnSpc>
              <a:spcBef>
                <a:spcPts val="600"/>
              </a:spcBef>
            </a:pPr>
            <a:r>
              <a:rPr lang="en-US" sz="2200" b="1" dirty="0">
                <a:effectLst/>
                <a:latin typeface="Times New Roman" panose="02020603050405020304" pitchFamily="18" charset="0"/>
                <a:ea typeface="Calibri" panose="020F0502020204030204" pitchFamily="34" charset="0"/>
                <a:cs typeface="Times New Roman" panose="02020603050405020304" pitchFamily="18" charset="0"/>
              </a:rPr>
              <a:t>3. </a:t>
            </a:r>
            <a:r>
              <a:rPr lang="en-US" sz="2200" b="1" dirty="0" err="1">
                <a:effectLst/>
                <a:latin typeface="Times New Roman" panose="02020603050405020304" pitchFamily="18" charset="0"/>
                <a:ea typeface="Calibri" panose="020F0502020204030204" pitchFamily="34" charset="0"/>
                <a:cs typeface="Times New Roman" panose="02020603050405020304" pitchFamily="18" charset="0"/>
              </a:rPr>
              <a:t>Tăng</a:t>
            </a:r>
            <a:r>
              <a:rPr lang="en-US" sz="22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200" b="1" dirty="0" err="1">
                <a:effectLst/>
                <a:latin typeface="Times New Roman" panose="02020603050405020304" pitchFamily="18" charset="0"/>
                <a:ea typeface="Calibri" panose="020F0502020204030204" pitchFamily="34" charset="0"/>
                <a:cs typeface="Times New Roman" panose="02020603050405020304" pitchFamily="18" charset="0"/>
              </a:rPr>
              <a:t>cường</a:t>
            </a:r>
            <a:r>
              <a:rPr lang="en-US" sz="22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200" b="1" dirty="0" err="1">
                <a:effectLst/>
                <a:latin typeface="Times New Roman" panose="02020603050405020304" pitchFamily="18" charset="0"/>
                <a:ea typeface="Calibri" panose="020F0502020204030204" pitchFamily="34" charset="0"/>
                <a:cs typeface="Times New Roman" panose="02020603050405020304" pitchFamily="18" charset="0"/>
              </a:rPr>
              <a:t>ứng</a:t>
            </a:r>
            <a:r>
              <a:rPr lang="en-US" sz="22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200" b="1" dirty="0" err="1">
                <a:effectLst/>
                <a:latin typeface="Times New Roman" panose="02020603050405020304" pitchFamily="18" charset="0"/>
                <a:ea typeface="Calibri" panose="020F0502020204030204" pitchFamily="34" charset="0"/>
                <a:cs typeface="Times New Roman" panose="02020603050405020304" pitchFamily="18" charset="0"/>
              </a:rPr>
              <a:t>dụng</a:t>
            </a:r>
            <a:r>
              <a:rPr lang="en-US" sz="22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200" b="1" dirty="0" err="1">
                <a:effectLst/>
                <a:latin typeface="Times New Roman" panose="02020603050405020304" pitchFamily="18" charset="0"/>
                <a:ea typeface="Calibri" panose="020F0502020204030204" pitchFamily="34" charset="0"/>
                <a:cs typeface="Times New Roman" panose="02020603050405020304" pitchFamily="18" charset="0"/>
              </a:rPr>
              <a:t>công</a:t>
            </a:r>
            <a:r>
              <a:rPr lang="en-US" sz="22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200" b="1" dirty="0" err="1">
                <a:effectLst/>
                <a:latin typeface="Times New Roman" panose="02020603050405020304" pitchFamily="18" charset="0"/>
                <a:ea typeface="Calibri" panose="020F0502020204030204" pitchFamily="34" charset="0"/>
                <a:cs typeface="Times New Roman" panose="02020603050405020304" pitchFamily="18" charset="0"/>
              </a:rPr>
              <a:t>nghệ</a:t>
            </a:r>
            <a:r>
              <a:rPr lang="en-US" sz="22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200" b="1" dirty="0" err="1">
                <a:effectLst/>
                <a:latin typeface="Times New Roman" panose="02020603050405020304" pitchFamily="18" charset="0"/>
                <a:ea typeface="Calibri" panose="020F0502020204030204" pitchFamily="34" charset="0"/>
                <a:cs typeface="Times New Roman" panose="02020603050405020304" pitchFamily="18" charset="0"/>
              </a:rPr>
              <a:t>thông</a:t>
            </a:r>
            <a:r>
              <a:rPr lang="en-US" sz="2200" b="1" dirty="0">
                <a:effectLst/>
                <a:latin typeface="Times New Roman" panose="02020603050405020304" pitchFamily="18" charset="0"/>
                <a:ea typeface="Calibri" panose="020F0502020204030204" pitchFamily="34" charset="0"/>
                <a:cs typeface="Times New Roman" panose="02020603050405020304" pitchFamily="18" charset="0"/>
              </a:rPr>
              <a:t> tin </a:t>
            </a:r>
            <a:r>
              <a:rPr lang="en-US" sz="2200" b="1" dirty="0" err="1">
                <a:effectLst/>
                <a:latin typeface="Times New Roman" panose="02020603050405020304" pitchFamily="18" charset="0"/>
                <a:ea typeface="Calibri" panose="020F0502020204030204" pitchFamily="34" charset="0"/>
                <a:cs typeface="Times New Roman" panose="02020603050405020304" pitchFamily="18" charset="0"/>
              </a:rPr>
              <a:t>trong</a:t>
            </a:r>
            <a:r>
              <a:rPr lang="en-US" sz="22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200" b="1" dirty="0" err="1">
                <a:effectLst/>
                <a:latin typeface="Times New Roman" panose="02020603050405020304" pitchFamily="18" charset="0"/>
                <a:ea typeface="Calibri" panose="020F0502020204030204" pitchFamily="34" charset="0"/>
                <a:cs typeface="Times New Roman" panose="02020603050405020304" pitchFamily="18" charset="0"/>
              </a:rPr>
              <a:t>thực</a:t>
            </a:r>
            <a:r>
              <a:rPr lang="en-US" sz="22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200" b="1" dirty="0" err="1">
                <a:effectLst/>
                <a:latin typeface="Times New Roman" panose="02020603050405020304" pitchFamily="18" charset="0"/>
                <a:ea typeface="Calibri" panose="020F0502020204030204" pitchFamily="34" charset="0"/>
                <a:cs typeface="Times New Roman" panose="02020603050405020304" pitchFamily="18" charset="0"/>
              </a:rPr>
              <a:t>hiện</a:t>
            </a:r>
            <a:r>
              <a:rPr lang="en-US" sz="22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200" b="1" dirty="0" err="1">
                <a:effectLst/>
                <a:latin typeface="Times New Roman" panose="02020603050405020304" pitchFamily="18" charset="0"/>
                <a:ea typeface="Calibri" panose="020F0502020204030204" pitchFamily="34" charset="0"/>
                <a:cs typeface="Times New Roman" panose="02020603050405020304" pitchFamily="18" charset="0"/>
              </a:rPr>
              <a:t>các</a:t>
            </a:r>
            <a:r>
              <a:rPr lang="en-US" sz="22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200" b="1" dirty="0" err="1">
                <a:effectLst/>
                <a:latin typeface="Times New Roman" panose="02020603050405020304" pitchFamily="18" charset="0"/>
                <a:ea typeface="Calibri" panose="020F0502020204030204" pitchFamily="34" charset="0"/>
                <a:cs typeface="Times New Roman" panose="02020603050405020304" pitchFamily="18" charset="0"/>
              </a:rPr>
              <a:t>dịch</a:t>
            </a:r>
            <a:r>
              <a:rPr lang="en-US" sz="22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200" b="1" dirty="0" err="1">
                <a:effectLst/>
                <a:latin typeface="Times New Roman" panose="02020603050405020304" pitchFamily="18" charset="0"/>
                <a:ea typeface="Calibri" panose="020F0502020204030204" pitchFamily="34" charset="0"/>
                <a:cs typeface="Times New Roman" panose="02020603050405020304" pitchFamily="18" charset="0"/>
              </a:rPr>
              <a:t>vụ</a:t>
            </a:r>
            <a:r>
              <a:rPr lang="en-US" sz="22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200" b="1" dirty="0" err="1">
                <a:effectLst/>
                <a:latin typeface="Times New Roman" panose="02020603050405020304" pitchFamily="18" charset="0"/>
                <a:ea typeface="Calibri" panose="020F0502020204030204" pitchFamily="34" charset="0"/>
                <a:cs typeface="Times New Roman" panose="02020603050405020304" pitchFamily="18" charset="0"/>
              </a:rPr>
              <a:t>hành</a:t>
            </a:r>
            <a:r>
              <a:rPr lang="en-US" sz="22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200" b="1" dirty="0" err="1">
                <a:effectLst/>
                <a:latin typeface="Times New Roman" panose="02020603050405020304" pitchFamily="18" charset="0"/>
                <a:ea typeface="Calibri" panose="020F0502020204030204" pitchFamily="34" charset="0"/>
                <a:cs typeface="Times New Roman" panose="02020603050405020304" pitchFamily="18" charset="0"/>
              </a:rPr>
              <a:t>chính</a:t>
            </a:r>
            <a:r>
              <a:rPr lang="en-US" sz="22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200" b="1" dirty="0" err="1">
                <a:effectLst/>
                <a:latin typeface="Times New Roman" panose="02020603050405020304" pitchFamily="18" charset="0"/>
                <a:ea typeface="Calibri" panose="020F0502020204030204" pitchFamily="34" charset="0"/>
                <a:cs typeface="Times New Roman" panose="02020603050405020304" pitchFamily="18" charset="0"/>
              </a:rPr>
              <a:t>công</a:t>
            </a:r>
            <a:r>
              <a:rPr lang="en-US" sz="2200" b="1" dirty="0">
                <a:latin typeface="Times New Roman" panose="02020603050405020304" pitchFamily="18" charset="0"/>
                <a:ea typeface="Calibri" panose="020F0502020204030204" pitchFamily="34" charset="0"/>
                <a:cs typeface="Times New Roman" panose="02020603050405020304" pitchFamily="18" charset="0"/>
              </a:rPr>
              <a:t>.</a:t>
            </a:r>
            <a:endParaRPr lang="en-US" sz="2200" b="1" dirty="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ts val="2640"/>
              </a:lnSpc>
              <a:spcBef>
                <a:spcPts val="600"/>
              </a:spcBef>
            </a:pPr>
            <a:r>
              <a:rPr lang="en-US" sz="2200" b="1" dirty="0">
                <a:effectLst/>
                <a:latin typeface="Times New Roman" panose="02020603050405020304" pitchFamily="18" charset="0"/>
                <a:ea typeface="Calibri" panose="020F0502020204030204" pitchFamily="34" charset="0"/>
                <a:cs typeface="Times New Roman" panose="02020603050405020304" pitchFamily="18" charset="0"/>
              </a:rPr>
              <a:t>4. </a:t>
            </a:r>
            <a:r>
              <a:rPr lang="vi-VN" sz="2200" b="1" dirty="0">
                <a:effectLst/>
                <a:latin typeface="Times New Roman" panose="02020603050405020304" pitchFamily="18" charset="0"/>
                <a:ea typeface="Calibri" panose="020F0502020204030204" pitchFamily="34" charset="0"/>
                <a:cs typeface="Times New Roman" panose="02020603050405020304" pitchFamily="18" charset="0"/>
              </a:rPr>
              <a:t>Thực hiện nhiệm vụ bồi dưỡng, tập huấn kiến thức, kỹ năng số</a:t>
            </a:r>
            <a:r>
              <a:rPr lang="en-US" sz="22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200" b="1" dirty="0" err="1">
                <a:effectLst/>
                <a:latin typeface="Times New Roman" panose="02020603050405020304" pitchFamily="18" charset="0"/>
                <a:ea typeface="Calibri" panose="020F0502020204030204" pitchFamily="34" charset="0"/>
                <a:cs typeface="Times New Roman" panose="02020603050405020304" pitchFamily="18" charset="0"/>
              </a:rPr>
              <a:t>và</a:t>
            </a:r>
            <a:r>
              <a:rPr lang="vi-VN" sz="2200" b="1" dirty="0">
                <a:effectLst/>
                <a:latin typeface="Times New Roman" panose="02020603050405020304" pitchFamily="18" charset="0"/>
                <a:ea typeface="Calibri" panose="020F0502020204030204" pitchFamily="34" charset="0"/>
                <a:cs typeface="Times New Roman" panose="02020603050405020304" pitchFamily="18" charset="0"/>
              </a:rPr>
              <a:t> an toàn thông tin cho cán bộ cấp xã</a:t>
            </a:r>
            <a:r>
              <a:rPr lang="en-US" sz="2200" b="1" dirty="0">
                <a:effectLst/>
                <a:latin typeface="Times New Roman" panose="02020603050405020304" pitchFamily="18" charset="0"/>
                <a:ea typeface="Calibri" panose="020F0502020204030204" pitchFamily="34" charset="0"/>
                <a:cs typeface="Times New Roman" panose="02020603050405020304" pitchFamily="18" charset="0"/>
              </a:rPr>
              <a:t>.</a:t>
            </a:r>
            <a:endParaRPr lang="en-US" sz="2200" b="1" dirty="0">
              <a:latin typeface="Times New Roman" panose="02020603050405020304" pitchFamily="18" charset="0"/>
              <a:ea typeface="Calibri" panose="020F0502020204030204" pitchFamily="34" charset="0"/>
              <a:cs typeface="Times New Roman" panose="02020603050405020304" pitchFamily="18" charset="0"/>
            </a:endParaRPr>
          </a:p>
          <a:p>
            <a:pPr algn="just">
              <a:lnSpc>
                <a:spcPts val="2640"/>
              </a:lnSpc>
              <a:spcBef>
                <a:spcPts val="600"/>
              </a:spcBef>
            </a:pPr>
            <a:r>
              <a:rPr lang="en-US" sz="2200" b="1" dirty="0">
                <a:latin typeface="Times New Roman" panose="02020603050405020304" pitchFamily="18" charset="0"/>
                <a:ea typeface="Calibri" panose="020F0502020204030204" pitchFamily="34" charset="0"/>
                <a:cs typeface="Times New Roman" panose="02020603050405020304" pitchFamily="18" charset="0"/>
              </a:rPr>
              <a:t>5.</a:t>
            </a:r>
            <a:r>
              <a:rPr lang="en-US" sz="2200" b="1" dirty="0">
                <a:effectLst/>
                <a:latin typeface="Times New Roman" panose="02020603050405020304" pitchFamily="18" charset="0"/>
                <a:ea typeface="Calibri" panose="020F0502020204030204" pitchFamily="34" charset="0"/>
                <a:cs typeface="Times New Roman" panose="02020603050405020304" pitchFamily="18" charset="0"/>
              </a:rPr>
              <a:t> P</a:t>
            </a:r>
            <a:r>
              <a:rPr lang="vi-VN" sz="2200" b="1" dirty="0">
                <a:effectLst/>
                <a:latin typeface="Times New Roman" panose="02020603050405020304" pitchFamily="18" charset="0"/>
                <a:ea typeface="Calibri" panose="020F0502020204030204" pitchFamily="34" charset="0"/>
                <a:cs typeface="Times New Roman" panose="02020603050405020304" pitchFamily="18" charset="0"/>
              </a:rPr>
              <a:t>hổ biến kiến thức, nâng cao kỹ năng số và năng lực tiếp cận thông tin cho người dân nông thôn</a:t>
            </a:r>
            <a:r>
              <a:rPr lang="en-US" sz="2200" b="1" dirty="0">
                <a:effectLst/>
                <a:latin typeface="Times New Roman" panose="02020603050405020304" pitchFamily="18" charset="0"/>
                <a:ea typeface="Calibri" panose="020F0502020204030204" pitchFamily="34" charset="0"/>
                <a:cs typeface="Times New Roman" panose="02020603050405020304" pitchFamily="18" charset="0"/>
              </a:rPr>
              <a:t>.</a:t>
            </a:r>
          </a:p>
          <a:p>
            <a:pPr algn="just">
              <a:lnSpc>
                <a:spcPts val="2640"/>
              </a:lnSpc>
              <a:spcBef>
                <a:spcPts val="600"/>
              </a:spcBef>
            </a:pPr>
            <a:r>
              <a:rPr lang="en-US" sz="2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6.</a:t>
            </a:r>
            <a:r>
              <a:rPr lang="en-US" sz="22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200" b="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Gán</a:t>
            </a:r>
            <a:r>
              <a:rPr lang="en-US" sz="22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200" b="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mã</a:t>
            </a:r>
            <a:r>
              <a:rPr lang="en-US" sz="22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200" b="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cập</a:t>
            </a:r>
            <a:r>
              <a:rPr lang="en-US" sz="22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200" b="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nhật</a:t>
            </a:r>
            <a:r>
              <a:rPr lang="en-US" sz="22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200" b="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thông</a:t>
            </a:r>
            <a:r>
              <a:rPr lang="en-US" sz="22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200" b="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báo</a:t>
            </a:r>
            <a:r>
              <a:rPr lang="en-US" sz="22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200" b="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và</a:t>
            </a:r>
            <a:r>
              <a:rPr lang="en-US" sz="22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200" b="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gắn</a:t>
            </a:r>
            <a:r>
              <a:rPr lang="en-US" sz="22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200" b="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biển</a:t>
            </a:r>
            <a:r>
              <a:rPr lang="en-US" sz="22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200" b="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địa</a:t>
            </a:r>
            <a:r>
              <a:rPr lang="en-US" sz="22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200" b="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chỉ</a:t>
            </a:r>
            <a:r>
              <a:rPr lang="en-US" sz="22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200" b="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số</a:t>
            </a:r>
            <a:r>
              <a:rPr lang="en-US" sz="22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200" b="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cho</a:t>
            </a:r>
            <a:r>
              <a:rPr lang="en-US" sz="22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200" b="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từng</a:t>
            </a:r>
            <a:r>
              <a:rPr lang="en-US" sz="22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200" b="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hộ</a:t>
            </a:r>
            <a:r>
              <a:rPr lang="en-US" sz="22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200" b="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gia</a:t>
            </a:r>
            <a:r>
              <a:rPr lang="en-US" sz="22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200" b="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đình</a:t>
            </a:r>
            <a:r>
              <a:rPr lang="en-US" sz="22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200" b="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và</a:t>
            </a:r>
            <a:r>
              <a:rPr lang="en-US" sz="22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200" b="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các</a:t>
            </a:r>
            <a:r>
              <a:rPr lang="en-US" sz="22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200" b="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cơ</a:t>
            </a:r>
            <a:r>
              <a:rPr lang="en-US" sz="22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200" b="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quan</a:t>
            </a:r>
            <a:r>
              <a:rPr lang="en-US" sz="22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200" b="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tổ</a:t>
            </a:r>
            <a:r>
              <a:rPr lang="en-US" sz="22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200" b="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chức</a:t>
            </a:r>
            <a:r>
              <a:rPr lang="en-US" sz="22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200" b="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trên</a:t>
            </a:r>
            <a:r>
              <a:rPr lang="en-US" sz="22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200" b="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địa</a:t>
            </a:r>
            <a:r>
              <a:rPr lang="en-US" sz="22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200" b="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bàn</a:t>
            </a:r>
            <a:r>
              <a:rPr lang="en-US" sz="22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200" b="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nông</a:t>
            </a:r>
            <a:r>
              <a:rPr lang="en-US" sz="22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200" b="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thôn</a:t>
            </a:r>
            <a:r>
              <a:rPr lang="en-US" sz="22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200" b="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gắn</a:t>
            </a:r>
            <a:r>
              <a:rPr lang="en-US" sz="22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200" b="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với</a:t>
            </a:r>
            <a:r>
              <a:rPr lang="en-US" sz="22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200" b="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bản</a:t>
            </a:r>
            <a:r>
              <a:rPr lang="en-US" sz="22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200" b="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đồ</a:t>
            </a:r>
            <a:r>
              <a:rPr lang="en-US" sz="22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200" b="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số</a:t>
            </a:r>
            <a:r>
              <a:rPr lang="en-US" sz="22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200" b="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Việt</a:t>
            </a:r>
            <a:r>
              <a:rPr lang="en-US" sz="22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Nam.</a:t>
            </a:r>
            <a:r>
              <a:rPr lang="en-US" sz="22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p>
        </p:txBody>
      </p:sp>
    </p:spTree>
    <p:extLst>
      <p:ext uri="{BB962C8B-B14F-4D97-AF65-F5344CB8AC3E}">
        <p14:creationId xmlns:p14="http://schemas.microsoft.com/office/powerpoint/2010/main" val="22729014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D5F0FCF-F3D0-EB49-3F54-271E741C8AB6}"/>
              </a:ext>
            </a:extLst>
          </p:cNvPr>
          <p:cNvSpPr/>
          <p:nvPr/>
        </p:nvSpPr>
        <p:spPr>
          <a:xfrm>
            <a:off x="169663" y="1044544"/>
            <a:ext cx="2200907" cy="449683"/>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Times New Roman" panose="02020603050405020304" pitchFamily="18" charset="0"/>
                <a:cs typeface="Times New Roman" panose="02020603050405020304" pitchFamily="18" charset="0"/>
              </a:rPr>
              <a:t>1. </a:t>
            </a:r>
            <a:r>
              <a:rPr lang="en-US" dirty="0" err="1">
                <a:solidFill>
                  <a:schemeClr val="tx1"/>
                </a:solidFill>
                <a:latin typeface="Times New Roman" panose="02020603050405020304" pitchFamily="18" charset="0"/>
                <a:cs typeface="Times New Roman" panose="02020603050405020304" pitchFamily="18" charset="0"/>
              </a:rPr>
              <a:t>Mục</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tiêu</a:t>
            </a:r>
            <a:endParaRPr lang="en-US" dirty="0">
              <a:solidFill>
                <a:schemeClr val="tx1"/>
              </a:solidFill>
              <a:latin typeface="Times New Roman" panose="02020603050405020304" pitchFamily="18" charset="0"/>
              <a:cs typeface="Times New Roman" panose="02020603050405020304" pitchFamily="18" charset="0"/>
            </a:endParaRPr>
          </a:p>
        </p:txBody>
      </p:sp>
      <p:sp>
        <p:nvSpPr>
          <p:cNvPr id="17" name="Rectangle 16">
            <a:extLst>
              <a:ext uri="{FF2B5EF4-FFF2-40B4-BE49-F238E27FC236}">
                <a16:creationId xmlns:a16="http://schemas.microsoft.com/office/drawing/2014/main" id="{55661087-1740-23B5-8ACE-C794AA32DFCE}"/>
              </a:ext>
            </a:extLst>
          </p:cNvPr>
          <p:cNvSpPr/>
          <p:nvPr/>
        </p:nvSpPr>
        <p:spPr>
          <a:xfrm>
            <a:off x="4028" y="1796945"/>
            <a:ext cx="1024714" cy="404505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2000" dirty="0" err="1" smtClean="0">
                <a:solidFill>
                  <a:schemeClr val="tx1"/>
                </a:solidFill>
                <a:latin typeface="Times New Roman" panose="02020603050405020304" pitchFamily="18" charset="0"/>
                <a:ea typeface="Times New Roman" panose="02020603050405020304" pitchFamily="18" charset="0"/>
              </a:rPr>
              <a:t>Đảm</a:t>
            </a:r>
            <a:r>
              <a:rPr lang="en-US" sz="2000" dirty="0" smtClean="0">
                <a:solidFill>
                  <a:schemeClr val="tx1"/>
                </a:solidFill>
                <a:latin typeface="Times New Roman" panose="02020603050405020304" pitchFamily="18" charset="0"/>
                <a:ea typeface="Times New Roman" panose="02020603050405020304" pitchFamily="18" charset="0"/>
              </a:rPr>
              <a:t> </a:t>
            </a:r>
            <a:r>
              <a:rPr lang="en-US" sz="2000" dirty="0" err="1" smtClean="0">
                <a:solidFill>
                  <a:schemeClr val="tx1"/>
                </a:solidFill>
                <a:latin typeface="Times New Roman" panose="02020603050405020304" pitchFamily="18" charset="0"/>
                <a:ea typeface="Times New Roman" panose="02020603050405020304" pitchFamily="18" charset="0"/>
              </a:rPr>
              <a:t>bảo</a:t>
            </a:r>
            <a:r>
              <a:rPr lang="en-US" sz="2000" dirty="0" smtClean="0">
                <a:solidFill>
                  <a:schemeClr val="tx1"/>
                </a:solidFill>
                <a:latin typeface="Times New Roman" panose="02020603050405020304" pitchFamily="18" charset="0"/>
                <a:ea typeface="Times New Roman" panose="02020603050405020304" pitchFamily="18" charset="0"/>
              </a:rPr>
              <a:t> </a:t>
            </a:r>
            <a:r>
              <a:rPr lang="en-US" sz="2000" dirty="0" err="1" smtClean="0">
                <a:solidFill>
                  <a:schemeClr val="tx1"/>
                </a:solidFill>
                <a:effectLst/>
                <a:latin typeface="Times New Roman" panose="02020603050405020304" pitchFamily="18" charset="0"/>
                <a:ea typeface="Times New Roman" panose="02020603050405020304" pitchFamily="18" charset="0"/>
              </a:rPr>
              <a:t>xã</a:t>
            </a:r>
            <a:r>
              <a:rPr lang="en-US" sz="2000" dirty="0" smtClean="0">
                <a:solidFill>
                  <a:schemeClr val="tx1"/>
                </a:solidFill>
                <a:effectLst/>
                <a:latin typeface="Times New Roman" panose="02020603050405020304" pitchFamily="18" charset="0"/>
                <a:ea typeface="Times New Roman" panose="02020603050405020304" pitchFamily="18" charset="0"/>
              </a:rPr>
              <a:t> </a:t>
            </a:r>
            <a:r>
              <a:rPr lang="en-US" sz="2000" dirty="0" err="1" smtClean="0">
                <a:solidFill>
                  <a:schemeClr val="tx1"/>
                </a:solidFill>
                <a:effectLst/>
                <a:latin typeface="Times New Roman" panose="02020603050405020304" pitchFamily="18" charset="0"/>
                <a:ea typeface="Times New Roman" panose="02020603050405020304" pitchFamily="18" charset="0"/>
              </a:rPr>
              <a:t>có</a:t>
            </a:r>
            <a:r>
              <a:rPr lang="en-US" sz="2000" dirty="0" smtClean="0">
                <a:solidFill>
                  <a:schemeClr val="tx1"/>
                </a:solidFill>
                <a:effectLst/>
                <a:latin typeface="Times New Roman" panose="02020603050405020304" pitchFamily="18" charset="0"/>
                <a:ea typeface="Times New Roman" panose="02020603050405020304" pitchFamily="18" charset="0"/>
              </a:rPr>
              <a:t> </a:t>
            </a:r>
            <a:r>
              <a:rPr lang="en-US" sz="2000" dirty="0" err="1" smtClean="0">
                <a:solidFill>
                  <a:schemeClr val="tx1"/>
                </a:solidFill>
                <a:effectLst/>
                <a:latin typeface="Times New Roman" panose="02020603050405020304" pitchFamily="18" charset="0"/>
                <a:ea typeface="Times New Roman" panose="02020603050405020304" pitchFamily="18" charset="0"/>
              </a:rPr>
              <a:t>đài</a:t>
            </a:r>
            <a:r>
              <a:rPr lang="en-US" sz="2000" dirty="0" smtClean="0">
                <a:solidFill>
                  <a:schemeClr val="tx1"/>
                </a:solidFill>
                <a:effectLst/>
                <a:latin typeface="Times New Roman" panose="02020603050405020304" pitchFamily="18" charset="0"/>
                <a:ea typeface="Times New Roman" panose="02020603050405020304" pitchFamily="18" charset="0"/>
              </a:rPr>
              <a:t> </a:t>
            </a:r>
            <a:r>
              <a:rPr lang="en-US" sz="2000" dirty="0" err="1" smtClean="0">
                <a:solidFill>
                  <a:schemeClr val="tx1"/>
                </a:solidFill>
                <a:effectLst/>
                <a:latin typeface="Times New Roman" panose="02020603050405020304" pitchFamily="18" charset="0"/>
                <a:ea typeface="Times New Roman" panose="02020603050405020304" pitchFamily="18" charset="0"/>
              </a:rPr>
              <a:t>truyền</a:t>
            </a:r>
            <a:r>
              <a:rPr lang="en-US" sz="2000" dirty="0" smtClean="0">
                <a:solidFill>
                  <a:schemeClr val="tx1"/>
                </a:solidFill>
                <a:effectLst/>
                <a:latin typeface="Times New Roman" panose="02020603050405020304" pitchFamily="18" charset="0"/>
                <a:ea typeface="Times New Roman" panose="02020603050405020304" pitchFamily="18" charset="0"/>
              </a:rPr>
              <a:t> </a:t>
            </a:r>
            <a:r>
              <a:rPr lang="en-US" sz="2000" dirty="0" err="1" smtClean="0">
                <a:solidFill>
                  <a:schemeClr val="tx1"/>
                </a:solidFill>
                <a:effectLst/>
                <a:latin typeface="Times New Roman" panose="02020603050405020304" pitchFamily="18" charset="0"/>
                <a:ea typeface="Times New Roman" panose="02020603050405020304" pitchFamily="18" charset="0"/>
              </a:rPr>
              <a:t>thanh</a:t>
            </a:r>
            <a:r>
              <a:rPr lang="en-US" sz="2000" dirty="0" smtClean="0">
                <a:solidFill>
                  <a:schemeClr val="tx1"/>
                </a:solidFill>
                <a:effectLst/>
                <a:latin typeface="Times New Roman" panose="02020603050405020304" pitchFamily="18" charset="0"/>
                <a:ea typeface="Calibri" panose="020F0502020204030204" pitchFamily="34" charset="0"/>
              </a:rPr>
              <a:t> </a:t>
            </a:r>
            <a:r>
              <a:rPr lang="en-US" sz="2000" dirty="0" err="1" smtClean="0">
                <a:solidFill>
                  <a:schemeClr val="tx1"/>
                </a:solidFill>
                <a:effectLst/>
                <a:latin typeface="Times New Roman" panose="02020603050405020304" pitchFamily="18" charset="0"/>
                <a:ea typeface="Calibri" panose="020F0502020204030204" pitchFamily="34" charset="0"/>
              </a:rPr>
              <a:t>có</a:t>
            </a:r>
            <a:r>
              <a:rPr lang="en-US" sz="2000" dirty="0" smtClean="0">
                <a:solidFill>
                  <a:schemeClr val="tx1"/>
                </a:solidFill>
                <a:effectLst/>
                <a:latin typeface="Times New Roman" panose="02020603050405020304" pitchFamily="18" charset="0"/>
                <a:ea typeface="Calibri" panose="020F0502020204030204" pitchFamily="34" charset="0"/>
              </a:rPr>
              <a:t> </a:t>
            </a:r>
            <a:r>
              <a:rPr lang="en-US" sz="2000" dirty="0" err="1" smtClean="0">
                <a:solidFill>
                  <a:schemeClr val="tx1"/>
                </a:solidFill>
                <a:effectLst/>
                <a:latin typeface="Times New Roman" panose="02020603050405020304" pitchFamily="18" charset="0"/>
                <a:ea typeface="Calibri" panose="020F0502020204030204" pitchFamily="34" charset="0"/>
              </a:rPr>
              <a:t>hệ</a:t>
            </a:r>
            <a:r>
              <a:rPr lang="en-US" sz="2000" dirty="0" smtClean="0">
                <a:solidFill>
                  <a:schemeClr val="tx1"/>
                </a:solidFill>
                <a:effectLst/>
                <a:latin typeface="Times New Roman" panose="02020603050405020304" pitchFamily="18" charset="0"/>
                <a:ea typeface="Calibri" panose="020F0502020204030204" pitchFamily="34" charset="0"/>
              </a:rPr>
              <a:t> </a:t>
            </a:r>
            <a:r>
              <a:rPr lang="en-US" sz="2000" dirty="0" err="1">
                <a:solidFill>
                  <a:schemeClr val="tx1"/>
                </a:solidFill>
                <a:effectLst/>
                <a:latin typeface="Times New Roman" panose="02020603050405020304" pitchFamily="18" charset="0"/>
                <a:ea typeface="Calibri" panose="020F0502020204030204" pitchFamily="34" charset="0"/>
              </a:rPr>
              <a:t>thống</a:t>
            </a:r>
            <a:r>
              <a:rPr lang="en-US" sz="2000" dirty="0">
                <a:solidFill>
                  <a:schemeClr val="tx1"/>
                </a:solidFill>
                <a:effectLst/>
                <a:latin typeface="Times New Roman" panose="02020603050405020304" pitchFamily="18" charset="0"/>
                <a:ea typeface="Calibri" panose="020F0502020204030204" pitchFamily="34" charset="0"/>
              </a:rPr>
              <a:t> </a:t>
            </a:r>
            <a:r>
              <a:rPr lang="en-US" sz="2000" err="1" smtClean="0">
                <a:solidFill>
                  <a:schemeClr val="tx1"/>
                </a:solidFill>
                <a:effectLst/>
                <a:latin typeface="Times New Roman" panose="02020603050405020304" pitchFamily="18" charset="0"/>
                <a:ea typeface="Calibri" panose="020F0502020204030204" pitchFamily="34" charset="0"/>
              </a:rPr>
              <a:t>loa</a:t>
            </a:r>
            <a:r>
              <a:rPr lang="en-US" sz="2000" smtClean="0">
                <a:solidFill>
                  <a:schemeClr val="tx1"/>
                </a:solidFill>
                <a:effectLst/>
                <a:latin typeface="Times New Roman" panose="02020603050405020304" pitchFamily="18" charset="0"/>
                <a:ea typeface="Calibri" panose="020F0502020204030204" pitchFamily="34" charset="0"/>
              </a:rPr>
              <a:t> </a:t>
            </a:r>
            <a:r>
              <a:rPr lang="en-US" sz="2000" smtClean="0">
                <a:solidFill>
                  <a:schemeClr val="tx1"/>
                </a:solidFill>
                <a:effectLst/>
                <a:latin typeface="Times New Roman" panose="02020603050405020304" pitchFamily="18" charset="0"/>
                <a:ea typeface="Calibri" panose="020F0502020204030204" pitchFamily="34" charset="0"/>
              </a:rPr>
              <a:t>đến thôn.</a:t>
            </a:r>
            <a:endParaRPr lang="en-US" sz="2000" dirty="0">
              <a:solidFill>
                <a:schemeClr val="tx1"/>
              </a:solidFill>
            </a:endParaRPr>
          </a:p>
        </p:txBody>
      </p:sp>
      <p:sp>
        <p:nvSpPr>
          <p:cNvPr id="19" name="Rectangle 18">
            <a:extLst>
              <a:ext uri="{FF2B5EF4-FFF2-40B4-BE49-F238E27FC236}">
                <a16:creationId xmlns:a16="http://schemas.microsoft.com/office/drawing/2014/main" id="{9FA18046-4C28-68F6-C27E-D588FE1C0FEE}"/>
              </a:ext>
            </a:extLst>
          </p:cNvPr>
          <p:cNvSpPr/>
          <p:nvPr/>
        </p:nvSpPr>
        <p:spPr>
          <a:xfrm>
            <a:off x="1140588" y="1785069"/>
            <a:ext cx="1351041" cy="405693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800" dirty="0" err="1">
                <a:solidFill>
                  <a:schemeClr val="tx1"/>
                </a:solidFill>
                <a:effectLst/>
                <a:latin typeface="Times New Roman" panose="02020603050405020304" pitchFamily="18" charset="0"/>
                <a:ea typeface="Calibri" panose="020F0502020204030204" pitchFamily="34" charset="0"/>
              </a:rPr>
              <a:t>Hiện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đại</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hóa</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thiết</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bị</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kỹ</a:t>
            </a:r>
            <a:r>
              <a:rPr lang="en-US" sz="1800" dirty="0">
                <a:solidFill>
                  <a:schemeClr val="tx1"/>
                </a:solidFill>
                <a:effectLst/>
                <a:latin typeface="Times New Roman" panose="02020603050405020304" pitchFamily="18" charset="0"/>
                <a:ea typeface="Calibri" panose="020F0502020204030204" pitchFamily="34" charset="0"/>
              </a:rPr>
              <a:t> </a:t>
            </a:r>
            <a:r>
              <a:rPr lang="en-US" sz="2000" dirty="0" err="1" smtClean="0">
                <a:solidFill>
                  <a:schemeClr val="tx1"/>
                </a:solidFill>
                <a:effectLst/>
                <a:latin typeface="Times New Roman" panose="02020603050405020304" pitchFamily="18" charset="0"/>
                <a:ea typeface="Calibri" panose="020F0502020204030204" pitchFamily="34" charset="0"/>
              </a:rPr>
              <a:t>thuật</a:t>
            </a:r>
            <a:r>
              <a:rPr lang="en-US" sz="2000" dirty="0" smtClean="0">
                <a:solidFill>
                  <a:schemeClr val="tx1"/>
                </a:solidFill>
                <a:effectLst/>
                <a:latin typeface="Times New Roman" panose="02020603050405020304" pitchFamily="18" charset="0"/>
                <a:ea typeface="Calibri" panose="020F0502020204030204" pitchFamily="34" charset="0"/>
              </a:rPr>
              <a:t> </a:t>
            </a:r>
            <a:r>
              <a:rPr lang="en-US" sz="2000" dirty="0" err="1" smtClean="0">
                <a:solidFill>
                  <a:schemeClr val="tx1"/>
                </a:solidFill>
                <a:effectLst/>
                <a:latin typeface="Times New Roman" panose="02020603050405020304" pitchFamily="18" charset="0"/>
                <a:ea typeface="Calibri" panose="020F0502020204030204" pitchFamily="34" charset="0"/>
              </a:rPr>
              <a:t>sản</a:t>
            </a:r>
            <a:r>
              <a:rPr lang="en-US" sz="2000" dirty="0" smtClean="0">
                <a:solidFill>
                  <a:schemeClr val="tx1"/>
                </a:solidFill>
                <a:effectLst/>
                <a:latin typeface="Times New Roman" panose="02020603050405020304" pitchFamily="18" charset="0"/>
                <a:ea typeface="Calibri" panose="020F0502020204030204" pitchFamily="34" charset="0"/>
              </a:rPr>
              <a:t> </a:t>
            </a:r>
            <a:r>
              <a:rPr lang="en-US" sz="2000" dirty="0" err="1">
                <a:solidFill>
                  <a:schemeClr val="tx1"/>
                </a:solidFill>
                <a:effectLst/>
                <a:latin typeface="Times New Roman" panose="02020603050405020304" pitchFamily="18" charset="0"/>
                <a:ea typeface="Calibri" panose="020F0502020204030204" pitchFamily="34" charset="0"/>
              </a:rPr>
              <a:t>xuất</a:t>
            </a:r>
            <a:r>
              <a:rPr lang="en-US" sz="2000" dirty="0">
                <a:solidFill>
                  <a:schemeClr val="tx1"/>
                </a:solidFill>
                <a:effectLst/>
                <a:latin typeface="Times New Roman" panose="02020603050405020304" pitchFamily="18" charset="0"/>
                <a:ea typeface="Calibri" panose="020F0502020204030204" pitchFamily="34" charset="0"/>
              </a:rPr>
              <a:t> </a:t>
            </a:r>
            <a:r>
              <a:rPr lang="en-US" sz="2000" dirty="0" err="1">
                <a:solidFill>
                  <a:schemeClr val="tx1"/>
                </a:solidFill>
                <a:effectLst/>
                <a:latin typeface="Times New Roman" panose="02020603050405020304" pitchFamily="18" charset="0"/>
                <a:ea typeface="Calibri" panose="020F0502020204030204" pitchFamily="34" charset="0"/>
              </a:rPr>
              <a:t>sản</a:t>
            </a:r>
            <a:r>
              <a:rPr lang="en-US" sz="2000" dirty="0">
                <a:solidFill>
                  <a:schemeClr val="tx1"/>
                </a:solidFill>
                <a:effectLst/>
                <a:latin typeface="Times New Roman" panose="02020603050405020304" pitchFamily="18" charset="0"/>
                <a:ea typeface="Calibri" panose="020F0502020204030204" pitchFamily="34" charset="0"/>
              </a:rPr>
              <a:t> </a:t>
            </a:r>
            <a:r>
              <a:rPr lang="en-US" sz="2000" dirty="0" err="1">
                <a:solidFill>
                  <a:schemeClr val="tx1"/>
                </a:solidFill>
                <a:effectLst/>
                <a:latin typeface="Times New Roman" panose="02020603050405020304" pitchFamily="18" charset="0"/>
                <a:ea typeface="Calibri" panose="020F0502020204030204" pitchFamily="34" charset="0"/>
              </a:rPr>
              <a:t>phẩm</a:t>
            </a:r>
            <a:r>
              <a:rPr lang="en-US" sz="2000" dirty="0">
                <a:solidFill>
                  <a:schemeClr val="tx1"/>
                </a:solidFill>
                <a:effectLst/>
                <a:latin typeface="Times New Roman" panose="02020603050405020304" pitchFamily="18" charset="0"/>
                <a:ea typeface="Calibri" panose="020F0502020204030204" pitchFamily="34" charset="0"/>
              </a:rPr>
              <a:t> </a:t>
            </a:r>
            <a:r>
              <a:rPr lang="en-US" sz="2000" dirty="0" err="1">
                <a:solidFill>
                  <a:schemeClr val="tx1"/>
                </a:solidFill>
                <a:effectLst/>
                <a:latin typeface="Times New Roman" panose="02020603050405020304" pitchFamily="18" charset="0"/>
                <a:ea typeface="Calibri" panose="020F0502020204030204" pitchFamily="34" charset="0"/>
              </a:rPr>
              <a:t>truyền</a:t>
            </a:r>
            <a:r>
              <a:rPr lang="en-US" sz="2000" dirty="0">
                <a:solidFill>
                  <a:schemeClr val="tx1"/>
                </a:solidFill>
                <a:effectLst/>
                <a:latin typeface="Times New Roman" panose="02020603050405020304" pitchFamily="18" charset="0"/>
                <a:ea typeface="Calibri" panose="020F0502020204030204" pitchFamily="34" charset="0"/>
              </a:rPr>
              <a:t> </a:t>
            </a:r>
            <a:r>
              <a:rPr lang="en-US" sz="2000" dirty="0" err="1">
                <a:solidFill>
                  <a:schemeClr val="tx1"/>
                </a:solidFill>
                <a:effectLst/>
                <a:latin typeface="Times New Roman" panose="02020603050405020304" pitchFamily="18" charset="0"/>
                <a:ea typeface="Calibri" panose="020F0502020204030204" pitchFamily="34" charset="0"/>
              </a:rPr>
              <a:t>thông</a:t>
            </a:r>
            <a:r>
              <a:rPr lang="en-US" sz="2000" dirty="0">
                <a:solidFill>
                  <a:schemeClr val="tx1"/>
                </a:solidFill>
                <a:effectLst/>
                <a:latin typeface="Times New Roman" panose="02020603050405020304" pitchFamily="18" charset="0"/>
                <a:ea typeface="Calibri" panose="020F0502020204030204" pitchFamily="34" charset="0"/>
              </a:rPr>
              <a:t> </a:t>
            </a:r>
            <a:r>
              <a:rPr lang="en-US" sz="2000" dirty="0" err="1" smtClean="0">
                <a:solidFill>
                  <a:schemeClr val="tx1"/>
                </a:solidFill>
                <a:effectLst/>
                <a:latin typeface="Times New Roman" panose="02020603050405020304" pitchFamily="18" charset="0"/>
                <a:ea typeface="Calibri" panose="020F0502020204030204" pitchFamily="34" charset="0"/>
              </a:rPr>
              <a:t>của</a:t>
            </a:r>
            <a:r>
              <a:rPr lang="en-US" sz="2000" dirty="0" smtClean="0">
                <a:solidFill>
                  <a:schemeClr val="tx1"/>
                </a:solidFill>
                <a:effectLst/>
                <a:latin typeface="Times New Roman" panose="02020603050405020304" pitchFamily="18" charset="0"/>
                <a:ea typeface="Calibri" panose="020F0502020204030204" pitchFamily="34" charset="0"/>
              </a:rPr>
              <a:t> </a:t>
            </a:r>
            <a:r>
              <a:rPr lang="en-US" sz="2000" dirty="0" err="1">
                <a:solidFill>
                  <a:schemeClr val="tx1"/>
                </a:solidFill>
                <a:effectLst/>
                <a:latin typeface="Times New Roman" panose="02020603050405020304" pitchFamily="18" charset="0"/>
                <a:ea typeface="Calibri" panose="020F0502020204030204" pitchFamily="34" charset="0"/>
              </a:rPr>
              <a:t>cơ</a:t>
            </a:r>
            <a:r>
              <a:rPr lang="en-US" sz="2000" dirty="0">
                <a:solidFill>
                  <a:schemeClr val="tx1"/>
                </a:solidFill>
                <a:effectLst/>
                <a:latin typeface="Times New Roman" panose="02020603050405020304" pitchFamily="18" charset="0"/>
                <a:ea typeface="Calibri" panose="020F0502020204030204" pitchFamily="34" charset="0"/>
              </a:rPr>
              <a:t> </a:t>
            </a:r>
            <a:r>
              <a:rPr lang="en-US" sz="2000" dirty="0" err="1">
                <a:solidFill>
                  <a:schemeClr val="tx1"/>
                </a:solidFill>
                <a:effectLst/>
                <a:latin typeface="Times New Roman" panose="02020603050405020304" pitchFamily="18" charset="0"/>
                <a:ea typeface="Calibri" panose="020F0502020204030204" pitchFamily="34" charset="0"/>
              </a:rPr>
              <a:t>sở</a:t>
            </a:r>
            <a:r>
              <a:rPr lang="en-US" sz="2000" dirty="0">
                <a:solidFill>
                  <a:schemeClr val="tx1"/>
                </a:solidFill>
                <a:effectLst/>
                <a:latin typeface="Times New Roman" panose="02020603050405020304" pitchFamily="18" charset="0"/>
                <a:ea typeface="Calibri" panose="020F0502020204030204" pitchFamily="34" charset="0"/>
              </a:rPr>
              <a:t> </a:t>
            </a:r>
            <a:r>
              <a:rPr lang="en-US" sz="2000" dirty="0" err="1">
                <a:solidFill>
                  <a:schemeClr val="tx1"/>
                </a:solidFill>
                <a:effectLst/>
                <a:latin typeface="Times New Roman" panose="02020603050405020304" pitchFamily="18" charset="0"/>
                <a:ea typeface="Calibri" panose="020F0502020204030204" pitchFamily="34" charset="0"/>
              </a:rPr>
              <a:t>truyền</a:t>
            </a:r>
            <a:r>
              <a:rPr lang="en-US" sz="2000" dirty="0">
                <a:solidFill>
                  <a:schemeClr val="tx1"/>
                </a:solidFill>
                <a:effectLst/>
                <a:latin typeface="Times New Roman" panose="02020603050405020304" pitchFamily="18" charset="0"/>
                <a:ea typeface="Calibri" panose="020F0502020204030204" pitchFamily="34" charset="0"/>
              </a:rPr>
              <a:t> </a:t>
            </a:r>
            <a:r>
              <a:rPr lang="en-US" sz="2000" dirty="0" err="1">
                <a:solidFill>
                  <a:schemeClr val="tx1"/>
                </a:solidFill>
                <a:effectLst/>
                <a:latin typeface="Times New Roman" panose="02020603050405020304" pitchFamily="18" charset="0"/>
                <a:ea typeface="Calibri" panose="020F0502020204030204" pitchFamily="34" charset="0"/>
              </a:rPr>
              <a:t>thanh</a:t>
            </a:r>
            <a:r>
              <a:rPr lang="en-US" sz="2000" dirty="0">
                <a:solidFill>
                  <a:schemeClr val="tx1"/>
                </a:solidFill>
                <a:effectLst/>
                <a:latin typeface="Times New Roman" panose="02020603050405020304" pitchFamily="18" charset="0"/>
                <a:ea typeface="Calibri" panose="020F0502020204030204" pitchFamily="34" charset="0"/>
              </a:rPr>
              <a:t> - </a:t>
            </a:r>
            <a:r>
              <a:rPr lang="en-US" sz="2000" dirty="0" err="1">
                <a:solidFill>
                  <a:schemeClr val="tx1"/>
                </a:solidFill>
                <a:effectLst/>
                <a:latin typeface="Times New Roman" panose="02020603050405020304" pitchFamily="18" charset="0"/>
                <a:ea typeface="Calibri" panose="020F0502020204030204" pitchFamily="34" charset="0"/>
              </a:rPr>
              <a:t>truyền</a:t>
            </a:r>
            <a:r>
              <a:rPr lang="en-US" sz="2000" dirty="0">
                <a:solidFill>
                  <a:schemeClr val="tx1"/>
                </a:solidFill>
                <a:effectLst/>
                <a:latin typeface="Times New Roman" panose="02020603050405020304" pitchFamily="18" charset="0"/>
                <a:ea typeface="Calibri" panose="020F0502020204030204" pitchFamily="34" charset="0"/>
              </a:rPr>
              <a:t> </a:t>
            </a:r>
            <a:r>
              <a:rPr lang="en-US" sz="2000" dirty="0" err="1">
                <a:solidFill>
                  <a:schemeClr val="tx1"/>
                </a:solidFill>
                <a:effectLst/>
                <a:latin typeface="Times New Roman" panose="02020603050405020304" pitchFamily="18" charset="0"/>
                <a:ea typeface="Calibri" panose="020F0502020204030204" pitchFamily="34" charset="0"/>
              </a:rPr>
              <a:t>hình</a:t>
            </a:r>
            <a:r>
              <a:rPr lang="en-US" sz="2000" dirty="0">
                <a:solidFill>
                  <a:schemeClr val="tx1"/>
                </a:solidFill>
                <a:effectLst/>
                <a:latin typeface="Times New Roman" panose="02020603050405020304" pitchFamily="18" charset="0"/>
                <a:ea typeface="Calibri" panose="020F0502020204030204" pitchFamily="34" charset="0"/>
              </a:rPr>
              <a:t> </a:t>
            </a:r>
            <a:r>
              <a:rPr lang="en-US" sz="2000" err="1">
                <a:solidFill>
                  <a:schemeClr val="tx1"/>
                </a:solidFill>
                <a:effectLst/>
                <a:latin typeface="Times New Roman" panose="02020603050405020304" pitchFamily="18" charset="0"/>
                <a:ea typeface="Calibri" panose="020F0502020204030204" pitchFamily="34" charset="0"/>
              </a:rPr>
              <a:t>cấp</a:t>
            </a:r>
            <a:r>
              <a:rPr lang="en-US" sz="2000">
                <a:solidFill>
                  <a:schemeClr val="tx1"/>
                </a:solidFill>
                <a:effectLst/>
                <a:latin typeface="Times New Roman" panose="02020603050405020304" pitchFamily="18" charset="0"/>
                <a:ea typeface="Calibri" panose="020F0502020204030204" pitchFamily="34" charset="0"/>
              </a:rPr>
              <a:t> </a:t>
            </a:r>
            <a:r>
              <a:rPr lang="en-US" sz="2000" smtClean="0">
                <a:solidFill>
                  <a:schemeClr val="tx1"/>
                </a:solidFill>
                <a:effectLst/>
                <a:latin typeface="Times New Roman" panose="02020603050405020304" pitchFamily="18" charset="0"/>
                <a:ea typeface="Calibri" panose="020F0502020204030204" pitchFamily="34" charset="0"/>
              </a:rPr>
              <a:t>huyện.</a:t>
            </a:r>
            <a:endParaRPr lang="en-US" sz="2000" dirty="0">
              <a:solidFill>
                <a:schemeClr val="tx1"/>
              </a:solidFill>
            </a:endParaRPr>
          </a:p>
        </p:txBody>
      </p:sp>
      <p:sp>
        <p:nvSpPr>
          <p:cNvPr id="22" name="Rectangle 21">
            <a:extLst>
              <a:ext uri="{FF2B5EF4-FFF2-40B4-BE49-F238E27FC236}">
                <a16:creationId xmlns:a16="http://schemas.microsoft.com/office/drawing/2014/main" id="{0CBA113B-1CC6-72AE-3E9F-B9CC167032B7}"/>
              </a:ext>
            </a:extLst>
          </p:cNvPr>
          <p:cNvSpPr/>
          <p:nvPr/>
        </p:nvSpPr>
        <p:spPr>
          <a:xfrm>
            <a:off x="2622556" y="1048176"/>
            <a:ext cx="1649054" cy="473377"/>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2. </a:t>
            </a:r>
            <a:r>
              <a:rPr lang="en-US" dirty="0" err="1">
                <a:solidFill>
                  <a:schemeClr val="tx1"/>
                </a:solidFill>
                <a:latin typeface="Times New Roman" panose="02020603050405020304" pitchFamily="18" charset="0"/>
                <a:cs typeface="Times New Roman" panose="02020603050405020304" pitchFamily="18" charset="0"/>
              </a:rPr>
              <a:t>Địa</a:t>
            </a:r>
            <a:r>
              <a:rPr lang="en-US" dirty="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bàn</a:t>
            </a:r>
            <a:endParaRPr lang="en-US" dirty="0">
              <a:solidFill>
                <a:schemeClr val="tx1"/>
              </a:solidFill>
              <a:latin typeface="Times New Roman" panose="02020603050405020304" pitchFamily="18" charset="0"/>
              <a:cs typeface="Times New Roman" panose="02020603050405020304" pitchFamily="18" charset="0"/>
            </a:endParaRPr>
          </a:p>
        </p:txBody>
      </p:sp>
      <p:sp>
        <p:nvSpPr>
          <p:cNvPr id="23" name="Rectangle 22">
            <a:extLst>
              <a:ext uri="{FF2B5EF4-FFF2-40B4-BE49-F238E27FC236}">
                <a16:creationId xmlns:a16="http://schemas.microsoft.com/office/drawing/2014/main" id="{2E687B1B-388E-F653-7947-A14D7370AB45}"/>
              </a:ext>
            </a:extLst>
          </p:cNvPr>
          <p:cNvSpPr/>
          <p:nvPr/>
        </p:nvSpPr>
        <p:spPr>
          <a:xfrm>
            <a:off x="4352460" y="1027841"/>
            <a:ext cx="2661873" cy="493004"/>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3.Điều </a:t>
            </a:r>
            <a:r>
              <a:rPr lang="en-US" dirty="0" err="1">
                <a:solidFill>
                  <a:schemeClr val="tx1"/>
                </a:solidFill>
                <a:latin typeface="Times New Roman" panose="02020603050405020304" pitchFamily="18" charset="0"/>
                <a:cs typeface="Times New Roman" panose="02020603050405020304" pitchFamily="18" charset="0"/>
              </a:rPr>
              <a:t>kiện</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thiết</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lập</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mới</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nâng</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cấp</a:t>
            </a:r>
            <a:endParaRPr lang="en-US" dirty="0">
              <a:solidFill>
                <a:schemeClr val="tx1"/>
              </a:solidFill>
              <a:latin typeface="Times New Roman" panose="02020603050405020304" pitchFamily="18" charset="0"/>
              <a:cs typeface="Times New Roman" panose="02020603050405020304" pitchFamily="18" charset="0"/>
            </a:endParaRPr>
          </a:p>
        </p:txBody>
      </p:sp>
      <p:sp>
        <p:nvSpPr>
          <p:cNvPr id="24" name="Rectangle 23">
            <a:extLst>
              <a:ext uri="{FF2B5EF4-FFF2-40B4-BE49-F238E27FC236}">
                <a16:creationId xmlns:a16="http://schemas.microsoft.com/office/drawing/2014/main" id="{B92D2FE1-678B-1287-89E7-940554E6B989}"/>
              </a:ext>
            </a:extLst>
          </p:cNvPr>
          <p:cNvSpPr/>
          <p:nvPr/>
        </p:nvSpPr>
        <p:spPr>
          <a:xfrm>
            <a:off x="2672611" y="1796945"/>
            <a:ext cx="1541207" cy="404505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800" dirty="0" err="1" smtClean="0">
                <a:solidFill>
                  <a:schemeClr val="tx1"/>
                </a:solidFill>
                <a:effectLst/>
                <a:latin typeface="Times New Roman" panose="02020603050405020304" pitchFamily="18" charset="0"/>
                <a:ea typeface="Times New Roman" panose="02020603050405020304" pitchFamily="18" charset="0"/>
              </a:rPr>
              <a:t>Các</a:t>
            </a:r>
            <a:r>
              <a:rPr lang="en-US" sz="1800" dirty="0" smtClean="0">
                <a:solidFill>
                  <a:schemeClr val="tx1"/>
                </a:solidFill>
                <a:effectLst/>
                <a:latin typeface="Times New Roman" panose="02020603050405020304" pitchFamily="18" charset="0"/>
                <a:ea typeface="Times New Roman" panose="02020603050405020304" pitchFamily="18" charset="0"/>
              </a:rPr>
              <a:t> </a:t>
            </a:r>
            <a:r>
              <a:rPr lang="en-US" sz="1800" dirty="0" err="1">
                <a:solidFill>
                  <a:schemeClr val="tx1"/>
                </a:solidFill>
                <a:effectLst/>
                <a:latin typeface="Times New Roman" panose="02020603050405020304" pitchFamily="18" charset="0"/>
                <a:ea typeface="Times New Roman" panose="02020603050405020304" pitchFamily="18" charset="0"/>
              </a:rPr>
              <a:t>xã</a:t>
            </a:r>
            <a:r>
              <a:rPr lang="en-US" sz="1800" dirty="0">
                <a:solidFill>
                  <a:schemeClr val="tx1"/>
                </a:solidFill>
                <a:effectLst/>
                <a:latin typeface="Times New Roman" panose="02020603050405020304" pitchFamily="18" charset="0"/>
                <a:ea typeface="Times New Roman" panose="02020603050405020304" pitchFamily="18" charset="0"/>
              </a:rPr>
              <a:t> </a:t>
            </a:r>
            <a:r>
              <a:rPr lang="en-US" sz="1800" dirty="0" err="1">
                <a:solidFill>
                  <a:schemeClr val="tx1"/>
                </a:solidFill>
                <a:effectLst/>
                <a:latin typeface="Times New Roman" panose="02020603050405020304" pitchFamily="18" charset="0"/>
                <a:ea typeface="Times New Roman" panose="02020603050405020304" pitchFamily="18" charset="0"/>
              </a:rPr>
              <a:t>xây</a:t>
            </a:r>
            <a:r>
              <a:rPr lang="en-US" sz="1800" dirty="0">
                <a:solidFill>
                  <a:schemeClr val="tx1"/>
                </a:solidFill>
                <a:effectLst/>
                <a:latin typeface="Times New Roman" panose="02020603050405020304" pitchFamily="18" charset="0"/>
                <a:ea typeface="Times New Roman" panose="02020603050405020304" pitchFamily="18" charset="0"/>
              </a:rPr>
              <a:t> </a:t>
            </a:r>
            <a:r>
              <a:rPr lang="en-US" sz="1800" dirty="0" err="1">
                <a:solidFill>
                  <a:schemeClr val="tx1"/>
                </a:solidFill>
                <a:effectLst/>
                <a:latin typeface="Times New Roman" panose="02020603050405020304" pitchFamily="18" charset="0"/>
                <a:ea typeface="Times New Roman" panose="02020603050405020304" pitchFamily="18" charset="0"/>
              </a:rPr>
              <a:t>dựng</a:t>
            </a:r>
            <a:r>
              <a:rPr lang="en-US" sz="1800" dirty="0">
                <a:solidFill>
                  <a:schemeClr val="tx1"/>
                </a:solidFill>
                <a:effectLst/>
                <a:latin typeface="Times New Roman" panose="02020603050405020304" pitchFamily="18" charset="0"/>
                <a:ea typeface="Times New Roman" panose="02020603050405020304" pitchFamily="18" charset="0"/>
              </a:rPr>
              <a:t> </a:t>
            </a:r>
            <a:r>
              <a:rPr lang="en-US" sz="1800" dirty="0" err="1">
                <a:solidFill>
                  <a:schemeClr val="tx1"/>
                </a:solidFill>
                <a:effectLst/>
                <a:latin typeface="Times New Roman" panose="02020603050405020304" pitchFamily="18" charset="0"/>
                <a:ea typeface="Times New Roman" panose="02020603050405020304" pitchFamily="18" charset="0"/>
              </a:rPr>
              <a:t>nông</a:t>
            </a:r>
            <a:r>
              <a:rPr lang="en-US" sz="1800" dirty="0">
                <a:solidFill>
                  <a:schemeClr val="tx1"/>
                </a:solidFill>
                <a:effectLst/>
                <a:latin typeface="Times New Roman" panose="02020603050405020304" pitchFamily="18" charset="0"/>
                <a:ea typeface="Times New Roman" panose="02020603050405020304" pitchFamily="18" charset="0"/>
              </a:rPr>
              <a:t> </a:t>
            </a:r>
            <a:r>
              <a:rPr lang="en-US" sz="1800" dirty="0" err="1">
                <a:solidFill>
                  <a:schemeClr val="tx1"/>
                </a:solidFill>
                <a:effectLst/>
                <a:latin typeface="Times New Roman" panose="02020603050405020304" pitchFamily="18" charset="0"/>
                <a:ea typeface="Times New Roman" panose="02020603050405020304" pitchFamily="18" charset="0"/>
              </a:rPr>
              <a:t>thôn</a:t>
            </a:r>
            <a:r>
              <a:rPr lang="en-US" sz="1800" dirty="0">
                <a:solidFill>
                  <a:schemeClr val="tx1"/>
                </a:solidFill>
                <a:effectLst/>
                <a:latin typeface="Times New Roman" panose="02020603050405020304" pitchFamily="18" charset="0"/>
                <a:ea typeface="Times New Roman" panose="02020603050405020304" pitchFamily="18" charset="0"/>
              </a:rPr>
              <a:t> </a:t>
            </a:r>
            <a:r>
              <a:rPr lang="en-US" sz="1800" dirty="0" err="1">
                <a:solidFill>
                  <a:schemeClr val="tx1"/>
                </a:solidFill>
                <a:effectLst/>
                <a:latin typeface="Times New Roman" panose="02020603050405020304" pitchFamily="18" charset="0"/>
                <a:ea typeface="Times New Roman" panose="02020603050405020304" pitchFamily="18" charset="0"/>
              </a:rPr>
              <a:t>mới</a:t>
            </a:r>
            <a:r>
              <a:rPr lang="en-US" sz="1800" dirty="0">
                <a:solidFill>
                  <a:schemeClr val="tx1"/>
                </a:solidFill>
                <a:effectLst/>
                <a:latin typeface="Times New Roman" panose="02020603050405020304" pitchFamily="18" charset="0"/>
                <a:ea typeface="Times New Roman" panose="02020603050405020304" pitchFamily="18" charset="0"/>
              </a:rPr>
              <a:t>, </a:t>
            </a:r>
            <a:r>
              <a:rPr lang="en-US" sz="1800" b="1" dirty="0" err="1">
                <a:solidFill>
                  <a:schemeClr val="tx1"/>
                </a:solidFill>
                <a:effectLst/>
                <a:latin typeface="Times New Roman" panose="02020603050405020304" pitchFamily="18" charset="0"/>
                <a:ea typeface="Times New Roman" panose="02020603050405020304" pitchFamily="18" charset="0"/>
              </a:rPr>
              <a:t>trừ</a:t>
            </a:r>
            <a:r>
              <a:rPr lang="en-US" sz="1800" b="1" dirty="0">
                <a:solidFill>
                  <a:schemeClr val="tx1"/>
                </a:solidFill>
                <a:effectLst/>
                <a:latin typeface="Times New Roman" panose="02020603050405020304" pitchFamily="18" charset="0"/>
                <a:ea typeface="Times New Roman" panose="02020603050405020304" pitchFamily="18" charset="0"/>
              </a:rPr>
              <a:t> </a:t>
            </a:r>
            <a:r>
              <a:rPr lang="en-US" sz="1800" b="1" dirty="0" err="1">
                <a:solidFill>
                  <a:schemeClr val="tx1"/>
                </a:solidFill>
                <a:effectLst/>
                <a:latin typeface="Times New Roman" panose="02020603050405020304" pitchFamily="18" charset="0"/>
                <a:ea typeface="Times New Roman" panose="02020603050405020304" pitchFamily="18" charset="0"/>
              </a:rPr>
              <a:t>những</a:t>
            </a:r>
            <a:r>
              <a:rPr lang="en-US" sz="1800" b="1" dirty="0">
                <a:solidFill>
                  <a:schemeClr val="tx1"/>
                </a:solidFill>
                <a:effectLst/>
                <a:latin typeface="Times New Roman" panose="02020603050405020304" pitchFamily="18" charset="0"/>
                <a:ea typeface="Times New Roman" panose="02020603050405020304" pitchFamily="18" charset="0"/>
              </a:rPr>
              <a:t> </a:t>
            </a:r>
            <a:r>
              <a:rPr lang="en-US" sz="1800" b="1" dirty="0" err="1">
                <a:solidFill>
                  <a:schemeClr val="tx1"/>
                </a:solidFill>
                <a:effectLst/>
                <a:latin typeface="Times New Roman" panose="02020603050405020304" pitchFamily="18" charset="0"/>
                <a:ea typeface="Times New Roman" panose="02020603050405020304" pitchFamily="18" charset="0"/>
              </a:rPr>
              <a:t>xã</a:t>
            </a:r>
            <a:r>
              <a:rPr lang="en-US" sz="1800" b="1" dirty="0">
                <a:solidFill>
                  <a:schemeClr val="tx1"/>
                </a:solidFill>
                <a:effectLst/>
                <a:latin typeface="Times New Roman" panose="02020603050405020304" pitchFamily="18" charset="0"/>
                <a:ea typeface="Times New Roman" panose="02020603050405020304" pitchFamily="18" charset="0"/>
              </a:rPr>
              <a:t> </a:t>
            </a:r>
            <a:r>
              <a:rPr lang="en-US" sz="1800" b="1" dirty="0" err="1">
                <a:solidFill>
                  <a:schemeClr val="tx1"/>
                </a:solidFill>
                <a:effectLst/>
                <a:latin typeface="Times New Roman" panose="02020603050405020304" pitchFamily="18" charset="0"/>
                <a:ea typeface="Times New Roman" panose="02020603050405020304" pitchFamily="18" charset="0"/>
              </a:rPr>
              <a:t>thuộc</a:t>
            </a:r>
            <a:r>
              <a:rPr lang="en-US" sz="1800" b="1" dirty="0">
                <a:solidFill>
                  <a:schemeClr val="tx1"/>
                </a:solidFill>
                <a:effectLst/>
                <a:latin typeface="Times New Roman" panose="02020603050405020304" pitchFamily="18" charset="0"/>
                <a:ea typeface="Times New Roman" panose="02020603050405020304" pitchFamily="18" charset="0"/>
              </a:rPr>
              <a:t> </a:t>
            </a:r>
            <a:r>
              <a:rPr lang="en-US" sz="1800" b="1" dirty="0" err="1" smtClean="0">
                <a:solidFill>
                  <a:schemeClr val="tx1"/>
                </a:solidFill>
                <a:effectLst/>
                <a:latin typeface="Times New Roman" panose="02020603050405020304" pitchFamily="18" charset="0"/>
                <a:ea typeface="Times New Roman" panose="02020603050405020304" pitchFamily="18" charset="0"/>
              </a:rPr>
              <a:t>khu</a:t>
            </a:r>
            <a:r>
              <a:rPr lang="en-US" sz="1800" b="1" dirty="0" smtClean="0">
                <a:solidFill>
                  <a:schemeClr val="tx1"/>
                </a:solidFill>
                <a:effectLst/>
                <a:latin typeface="Times New Roman" panose="02020603050405020304" pitchFamily="18" charset="0"/>
                <a:ea typeface="Times New Roman" panose="02020603050405020304" pitchFamily="18" charset="0"/>
              </a:rPr>
              <a:t> </a:t>
            </a:r>
            <a:r>
              <a:rPr lang="en-US" sz="1800" b="1" dirty="0" err="1" smtClean="0">
                <a:solidFill>
                  <a:schemeClr val="tx1"/>
                </a:solidFill>
                <a:effectLst/>
                <a:latin typeface="Times New Roman" panose="02020603050405020304" pitchFamily="18" charset="0"/>
                <a:ea typeface="Times New Roman" panose="02020603050405020304" pitchFamily="18" charset="0"/>
              </a:rPr>
              <a:t>vực</a:t>
            </a:r>
            <a:r>
              <a:rPr lang="en-US" sz="1800" b="1" dirty="0" smtClean="0">
                <a:solidFill>
                  <a:schemeClr val="tx1"/>
                </a:solidFill>
                <a:effectLst/>
                <a:latin typeface="Times New Roman" panose="02020603050405020304" pitchFamily="18" charset="0"/>
                <a:ea typeface="Times New Roman" panose="02020603050405020304" pitchFamily="18" charset="0"/>
              </a:rPr>
              <a:t> III</a:t>
            </a:r>
            <a:r>
              <a:rPr lang="en-US" sz="1800" b="1" smtClean="0">
                <a:solidFill>
                  <a:schemeClr val="tx1"/>
                </a:solidFill>
                <a:effectLst/>
                <a:latin typeface="Times New Roman" panose="02020603050405020304" pitchFamily="18" charset="0"/>
                <a:ea typeface="Times New Roman" panose="02020603050405020304" pitchFamily="18" charset="0"/>
              </a:rPr>
              <a:t>, </a:t>
            </a:r>
            <a:r>
              <a:rPr lang="en-US" sz="1800" b="1" smtClean="0">
                <a:solidFill>
                  <a:schemeClr val="tx1"/>
                </a:solidFill>
                <a:effectLst/>
                <a:latin typeface="Times New Roman" panose="02020603050405020304" pitchFamily="18" charset="0"/>
                <a:ea typeface="Times New Roman" panose="02020603050405020304" pitchFamily="18" charset="0"/>
              </a:rPr>
              <a:t>xã </a:t>
            </a:r>
            <a:r>
              <a:rPr lang="en-US" sz="1800" b="1" dirty="0" err="1" smtClean="0">
                <a:solidFill>
                  <a:schemeClr val="tx1"/>
                </a:solidFill>
                <a:effectLst/>
                <a:latin typeface="Times New Roman" panose="02020603050405020304" pitchFamily="18" charset="0"/>
                <a:ea typeface="Times New Roman" panose="02020603050405020304" pitchFamily="18" charset="0"/>
              </a:rPr>
              <a:t>đảo</a:t>
            </a:r>
            <a:r>
              <a:rPr lang="en-US" sz="1800" b="1" dirty="0" smtClean="0">
                <a:solidFill>
                  <a:schemeClr val="tx1"/>
                </a:solidFill>
                <a:effectLst/>
                <a:latin typeface="Times New Roman" panose="02020603050405020304" pitchFamily="18" charset="0"/>
                <a:ea typeface="Times New Roman" panose="02020603050405020304" pitchFamily="18" charset="0"/>
              </a:rPr>
              <a:t>, </a:t>
            </a:r>
            <a:r>
              <a:rPr lang="en-US" sz="1800" b="1" err="1" smtClean="0">
                <a:solidFill>
                  <a:schemeClr val="tx1"/>
                </a:solidFill>
                <a:effectLst/>
                <a:latin typeface="Times New Roman" panose="02020603050405020304" pitchFamily="18" charset="0"/>
                <a:ea typeface="Times New Roman" panose="02020603050405020304" pitchFamily="18" charset="0"/>
              </a:rPr>
              <a:t>huyện</a:t>
            </a:r>
            <a:r>
              <a:rPr lang="en-US" sz="1800" b="1" smtClean="0">
                <a:solidFill>
                  <a:schemeClr val="tx1"/>
                </a:solidFill>
                <a:effectLst/>
                <a:latin typeface="Times New Roman" panose="02020603050405020304" pitchFamily="18" charset="0"/>
                <a:ea typeface="Times New Roman" panose="02020603050405020304" pitchFamily="18" charset="0"/>
              </a:rPr>
              <a:t> </a:t>
            </a:r>
            <a:r>
              <a:rPr lang="en-US" b="1" smtClean="0">
                <a:solidFill>
                  <a:schemeClr val="tx1"/>
                </a:solidFill>
                <a:latin typeface="Times New Roman" panose="02020603050405020304" pitchFamily="18" charset="0"/>
                <a:ea typeface="Times New Roman" panose="02020603050405020304" pitchFamily="18" charset="0"/>
              </a:rPr>
              <a:t>đ</a:t>
            </a:r>
            <a:r>
              <a:rPr lang="en-US" sz="1800" b="1" smtClean="0">
                <a:solidFill>
                  <a:schemeClr val="tx1"/>
                </a:solidFill>
                <a:effectLst/>
                <a:latin typeface="Times New Roman" panose="02020603050405020304" pitchFamily="18" charset="0"/>
                <a:ea typeface="Times New Roman" panose="02020603050405020304" pitchFamily="18" charset="0"/>
              </a:rPr>
              <a:t>ảo.</a:t>
            </a:r>
            <a:endParaRPr lang="en-US" sz="2000" b="1" dirty="0">
              <a:solidFill>
                <a:schemeClr val="tx1"/>
              </a:solidFill>
              <a:latin typeface="Times New Roman" panose="02020603050405020304" pitchFamily="18" charset="0"/>
              <a:cs typeface="Times New Roman" panose="02020603050405020304" pitchFamily="18" charset="0"/>
            </a:endParaRPr>
          </a:p>
        </p:txBody>
      </p:sp>
      <p:sp>
        <p:nvSpPr>
          <p:cNvPr id="29" name="Rectangle 28">
            <a:extLst>
              <a:ext uri="{FF2B5EF4-FFF2-40B4-BE49-F238E27FC236}">
                <a16:creationId xmlns:a16="http://schemas.microsoft.com/office/drawing/2014/main" id="{969148AC-E1B9-10F2-9F7D-615A3CD08C63}"/>
              </a:ext>
            </a:extLst>
          </p:cNvPr>
          <p:cNvSpPr/>
          <p:nvPr/>
        </p:nvSpPr>
        <p:spPr>
          <a:xfrm>
            <a:off x="4313439" y="1816527"/>
            <a:ext cx="1343756" cy="402547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b="1" dirty="0" err="1">
                <a:solidFill>
                  <a:schemeClr val="tx1"/>
                </a:solidFill>
                <a:latin typeface="Times New Roman" panose="02020603050405020304" pitchFamily="18" charset="0"/>
                <a:cs typeface="Times New Roman" panose="02020603050405020304" pitchFamily="18" charset="0"/>
              </a:rPr>
              <a:t>Đài</a:t>
            </a: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truyền</a:t>
            </a: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thanh</a:t>
            </a: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xã</a:t>
            </a:r>
            <a:r>
              <a:rPr lang="en-US" dirty="0">
                <a:solidFill>
                  <a:schemeClr val="tx1"/>
                </a:solidFill>
                <a:latin typeface="Times New Roman" panose="02020603050405020304" pitchFamily="18" charset="0"/>
                <a:cs typeface="Times New Roman" panose="02020603050405020304" pitchFamily="18" charset="0"/>
              </a:rPr>
              <a:t>: </a:t>
            </a:r>
          </a:p>
          <a:p>
            <a:pPr algn="ctr"/>
            <a:r>
              <a:rPr lang="en-US" smtClean="0">
                <a:solidFill>
                  <a:schemeClr val="tx1"/>
                </a:solidFill>
                <a:latin typeface="Times New Roman" panose="02020603050405020304" pitchFamily="18" charset="0"/>
                <a:cs typeface="Times New Roman" panose="02020603050405020304" pitchFamily="18" charset="0"/>
              </a:rPr>
              <a:t>- Thiết </a:t>
            </a:r>
            <a:r>
              <a:rPr lang="en-US" dirty="0" err="1">
                <a:solidFill>
                  <a:schemeClr val="tx1"/>
                </a:solidFill>
                <a:latin typeface="Times New Roman" panose="02020603050405020304" pitchFamily="18" charset="0"/>
                <a:cs typeface="Times New Roman" panose="02020603050405020304" pitchFamily="18" charset="0"/>
              </a:rPr>
              <a:t>lập</a:t>
            </a:r>
            <a:r>
              <a:rPr lang="en-US" dirty="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mới</a:t>
            </a:r>
            <a:r>
              <a:rPr lang="en-US" dirty="0" smtClean="0">
                <a:solidFill>
                  <a:schemeClr val="tx1"/>
                </a:solidFill>
                <a:latin typeface="Times New Roman" panose="02020603050405020304" pitchFamily="18" charset="0"/>
                <a:cs typeface="Times New Roman" panose="02020603050405020304" pitchFamily="18" charset="0"/>
              </a:rPr>
              <a:t>; </a:t>
            </a:r>
          </a:p>
          <a:p>
            <a:pPr algn="ct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Thay</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thế</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cụm</a:t>
            </a:r>
            <a:r>
              <a:rPr lang="en-US" dirty="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loa</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không</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còn</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sử</a:t>
            </a:r>
            <a:r>
              <a:rPr lang="en-US" dirty="0">
                <a:solidFill>
                  <a:schemeClr val="tx1"/>
                </a:solidFill>
                <a:latin typeface="Times New Roman" panose="02020603050405020304" pitchFamily="18" charset="0"/>
                <a:cs typeface="Times New Roman" panose="02020603050405020304" pitchFamily="18" charset="0"/>
              </a:rPr>
              <a:t> </a:t>
            </a:r>
            <a:r>
              <a:rPr lang="en-US" err="1">
                <a:solidFill>
                  <a:schemeClr val="tx1"/>
                </a:solidFill>
                <a:latin typeface="Times New Roman" panose="02020603050405020304" pitchFamily="18" charset="0"/>
                <a:cs typeface="Times New Roman" panose="02020603050405020304" pitchFamily="18" charset="0"/>
              </a:rPr>
              <a:t>dụng</a:t>
            </a:r>
            <a:r>
              <a:rPr lang="en-US">
                <a:solidFill>
                  <a:schemeClr val="tx1"/>
                </a:solidFill>
                <a:latin typeface="Times New Roman" panose="02020603050405020304" pitchFamily="18" charset="0"/>
                <a:cs typeface="Times New Roman" panose="02020603050405020304" pitchFamily="18" charset="0"/>
              </a:rPr>
              <a:t> </a:t>
            </a:r>
            <a:r>
              <a:rPr lang="en-US" smtClean="0">
                <a:solidFill>
                  <a:schemeClr val="tx1"/>
                </a:solidFill>
                <a:latin typeface="Times New Roman" panose="02020603050405020304" pitchFamily="18" charset="0"/>
                <a:cs typeface="Times New Roman" panose="02020603050405020304" pitchFamily="18" charset="0"/>
              </a:rPr>
              <a:t>được;</a:t>
            </a:r>
            <a:endParaRPr lang="en-US" dirty="0" smtClean="0">
              <a:solidFill>
                <a:schemeClr val="tx1"/>
              </a:solidFill>
              <a:latin typeface="Times New Roman" panose="02020603050405020304" pitchFamily="18" charset="0"/>
              <a:cs typeface="Times New Roman" panose="02020603050405020304" pitchFamily="18" charset="0"/>
            </a:endParaRPr>
          </a:p>
          <a:p>
            <a:pPr algn="ctr"/>
            <a:r>
              <a:rPr lang="en-US" dirty="0" smtClean="0">
                <a:solidFill>
                  <a:schemeClr val="tx1"/>
                </a:solidFill>
                <a:latin typeface="Times New Roman" panose="02020603050405020304" pitchFamily="18" charset="0"/>
                <a:cs typeface="Times New Roman" panose="02020603050405020304" pitchFamily="18" charset="0"/>
              </a:rPr>
              <a:t> - </a:t>
            </a:r>
            <a:r>
              <a:rPr lang="en-US" dirty="0" err="1" smtClean="0">
                <a:solidFill>
                  <a:schemeClr val="tx1"/>
                </a:solidFill>
                <a:latin typeface="Times New Roman" panose="02020603050405020304" pitchFamily="18" charset="0"/>
                <a:cs typeface="Times New Roman" panose="02020603050405020304" pitchFamily="18" charset="0"/>
              </a:rPr>
              <a:t>Mở</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rộng</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cụm</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loa</a:t>
            </a:r>
            <a:r>
              <a:rPr lang="en-US" dirty="0">
                <a:solidFill>
                  <a:schemeClr val="tx1"/>
                </a:solidFill>
                <a:latin typeface="Times New Roman" panose="02020603050405020304" pitchFamily="18" charset="0"/>
                <a:cs typeface="Times New Roman" panose="02020603050405020304" pitchFamily="18" charset="0"/>
              </a:rPr>
              <a:t> </a:t>
            </a:r>
            <a:r>
              <a:rPr lang="en-US" err="1" smtClean="0">
                <a:solidFill>
                  <a:schemeClr val="tx1"/>
                </a:solidFill>
                <a:latin typeface="Times New Roman" panose="02020603050405020304" pitchFamily="18" charset="0"/>
                <a:cs typeface="Times New Roman" panose="02020603050405020304" pitchFamily="18" charset="0"/>
              </a:rPr>
              <a:t>trong</a:t>
            </a:r>
            <a:r>
              <a:rPr lang="en-US" smtClean="0">
                <a:solidFill>
                  <a:schemeClr val="tx1"/>
                </a:solidFill>
                <a:latin typeface="Times New Roman" panose="02020603050405020304" pitchFamily="18" charset="0"/>
                <a:cs typeface="Times New Roman" panose="02020603050405020304" pitchFamily="18" charset="0"/>
              </a:rPr>
              <a:t> </a:t>
            </a:r>
            <a:r>
              <a:rPr lang="en-US" smtClean="0">
                <a:solidFill>
                  <a:schemeClr val="tx1"/>
                </a:solidFill>
                <a:latin typeface="Times New Roman" panose="02020603050405020304" pitchFamily="18" charset="0"/>
                <a:cs typeface="Times New Roman" panose="02020603050405020304" pitchFamily="18" charset="0"/>
              </a:rPr>
              <a:t>xã.</a:t>
            </a:r>
            <a:endParaRPr lang="en-US" dirty="0">
              <a:solidFill>
                <a:schemeClr val="tx1"/>
              </a:solidFill>
              <a:latin typeface="Times New Roman" panose="02020603050405020304" pitchFamily="18" charset="0"/>
              <a:cs typeface="Times New Roman" panose="02020603050405020304" pitchFamily="18" charset="0"/>
            </a:endParaRPr>
          </a:p>
        </p:txBody>
      </p:sp>
      <p:sp>
        <p:nvSpPr>
          <p:cNvPr id="33" name="Rectangle 32">
            <a:extLst>
              <a:ext uri="{FF2B5EF4-FFF2-40B4-BE49-F238E27FC236}">
                <a16:creationId xmlns:a16="http://schemas.microsoft.com/office/drawing/2014/main" id="{33ED286B-C659-59C3-B441-E8C85E88870E}"/>
              </a:ext>
            </a:extLst>
          </p:cNvPr>
          <p:cNvSpPr/>
          <p:nvPr/>
        </p:nvSpPr>
        <p:spPr>
          <a:xfrm>
            <a:off x="5764336" y="1816527"/>
            <a:ext cx="1258950" cy="402547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b="1" dirty="0" err="1">
                <a:solidFill>
                  <a:schemeClr val="tx1"/>
                </a:solidFill>
                <a:latin typeface="Times New Roman" panose="02020603050405020304" pitchFamily="18" charset="0"/>
                <a:ea typeface="Calibri" panose="020F0502020204030204" pitchFamily="34" charset="0"/>
              </a:rPr>
              <a:t>C</a:t>
            </a:r>
            <a:r>
              <a:rPr lang="en-US" sz="1800" b="1" dirty="0" err="1">
                <a:solidFill>
                  <a:schemeClr val="tx1"/>
                </a:solidFill>
                <a:effectLst/>
                <a:latin typeface="Times New Roman" panose="02020603050405020304" pitchFamily="18" charset="0"/>
                <a:ea typeface="Calibri" panose="020F0502020204030204" pitchFamily="34" charset="0"/>
              </a:rPr>
              <a:t>ơ</a:t>
            </a:r>
            <a:r>
              <a:rPr lang="en-US" sz="1800" b="1" dirty="0">
                <a:solidFill>
                  <a:schemeClr val="tx1"/>
                </a:solidFill>
                <a:effectLst/>
                <a:latin typeface="Times New Roman" panose="02020603050405020304" pitchFamily="18" charset="0"/>
                <a:ea typeface="Calibri" panose="020F0502020204030204" pitchFamily="34" charset="0"/>
              </a:rPr>
              <a:t> </a:t>
            </a:r>
            <a:r>
              <a:rPr lang="en-US" sz="1800" b="1" dirty="0" err="1">
                <a:solidFill>
                  <a:schemeClr val="tx1"/>
                </a:solidFill>
                <a:effectLst/>
                <a:latin typeface="Times New Roman" panose="02020603050405020304" pitchFamily="18" charset="0"/>
                <a:ea typeface="Calibri" panose="020F0502020204030204" pitchFamily="34" charset="0"/>
              </a:rPr>
              <a:t>sở</a:t>
            </a:r>
            <a:r>
              <a:rPr lang="en-US" sz="1800" b="1" dirty="0">
                <a:solidFill>
                  <a:schemeClr val="tx1"/>
                </a:solidFill>
                <a:effectLst/>
                <a:latin typeface="Times New Roman" panose="02020603050405020304" pitchFamily="18" charset="0"/>
                <a:ea typeface="Calibri" panose="020F0502020204030204" pitchFamily="34" charset="0"/>
              </a:rPr>
              <a:t> </a:t>
            </a:r>
            <a:r>
              <a:rPr lang="en-US" sz="1800" b="1" dirty="0" err="1">
                <a:solidFill>
                  <a:schemeClr val="tx1"/>
                </a:solidFill>
                <a:effectLst/>
                <a:latin typeface="Times New Roman" panose="02020603050405020304" pitchFamily="18" charset="0"/>
                <a:ea typeface="Calibri" panose="020F0502020204030204" pitchFamily="34" charset="0"/>
              </a:rPr>
              <a:t>truyền</a:t>
            </a:r>
            <a:r>
              <a:rPr lang="en-US" sz="1800" b="1" dirty="0">
                <a:solidFill>
                  <a:schemeClr val="tx1"/>
                </a:solidFill>
                <a:effectLst/>
                <a:latin typeface="Times New Roman" panose="02020603050405020304" pitchFamily="18" charset="0"/>
                <a:ea typeface="Calibri" panose="020F0502020204030204" pitchFamily="34" charset="0"/>
              </a:rPr>
              <a:t> </a:t>
            </a:r>
            <a:r>
              <a:rPr lang="en-US" sz="1800" b="1" dirty="0" err="1">
                <a:solidFill>
                  <a:schemeClr val="tx1"/>
                </a:solidFill>
                <a:effectLst/>
                <a:latin typeface="Times New Roman" panose="02020603050405020304" pitchFamily="18" charset="0"/>
                <a:ea typeface="Calibri" panose="020F0502020204030204" pitchFamily="34" charset="0"/>
              </a:rPr>
              <a:t>thanh</a:t>
            </a:r>
            <a:r>
              <a:rPr lang="en-US" sz="1800" b="1" dirty="0">
                <a:solidFill>
                  <a:schemeClr val="tx1"/>
                </a:solidFill>
                <a:effectLst/>
                <a:latin typeface="Times New Roman" panose="02020603050405020304" pitchFamily="18" charset="0"/>
                <a:ea typeface="Calibri" panose="020F0502020204030204" pitchFamily="34" charset="0"/>
              </a:rPr>
              <a:t> - </a:t>
            </a:r>
            <a:r>
              <a:rPr lang="en-US" sz="1800" b="1" dirty="0" err="1">
                <a:solidFill>
                  <a:schemeClr val="tx1"/>
                </a:solidFill>
                <a:effectLst/>
                <a:latin typeface="Times New Roman" panose="02020603050405020304" pitchFamily="18" charset="0"/>
                <a:ea typeface="Calibri" panose="020F0502020204030204" pitchFamily="34" charset="0"/>
              </a:rPr>
              <a:t>truyền</a:t>
            </a:r>
            <a:r>
              <a:rPr lang="en-US" sz="1800" b="1" dirty="0">
                <a:solidFill>
                  <a:schemeClr val="tx1"/>
                </a:solidFill>
                <a:effectLst/>
                <a:latin typeface="Times New Roman" panose="02020603050405020304" pitchFamily="18" charset="0"/>
                <a:ea typeface="Calibri" panose="020F0502020204030204" pitchFamily="34" charset="0"/>
              </a:rPr>
              <a:t> </a:t>
            </a:r>
            <a:r>
              <a:rPr lang="en-US" sz="1800" b="1" dirty="0" err="1">
                <a:solidFill>
                  <a:schemeClr val="tx1"/>
                </a:solidFill>
                <a:effectLst/>
                <a:latin typeface="Times New Roman" panose="02020603050405020304" pitchFamily="18" charset="0"/>
                <a:ea typeface="Calibri" panose="020F0502020204030204" pitchFamily="34" charset="0"/>
              </a:rPr>
              <a:t>hình</a:t>
            </a:r>
            <a:r>
              <a:rPr lang="en-US" sz="1800" b="1" dirty="0">
                <a:solidFill>
                  <a:schemeClr val="tx1"/>
                </a:solidFill>
                <a:effectLst/>
                <a:latin typeface="Times New Roman" panose="02020603050405020304" pitchFamily="18" charset="0"/>
                <a:ea typeface="Calibri" panose="020F0502020204030204" pitchFamily="34" charset="0"/>
              </a:rPr>
              <a:t> </a:t>
            </a:r>
            <a:r>
              <a:rPr lang="en-US" sz="1800" b="1" dirty="0" err="1">
                <a:solidFill>
                  <a:schemeClr val="tx1"/>
                </a:solidFill>
                <a:effectLst/>
                <a:latin typeface="Times New Roman" panose="02020603050405020304" pitchFamily="18" charset="0"/>
                <a:ea typeface="Calibri" panose="020F0502020204030204" pitchFamily="34" charset="0"/>
              </a:rPr>
              <a:t>cấp</a:t>
            </a:r>
            <a:r>
              <a:rPr lang="en-US" sz="1800" b="1" dirty="0">
                <a:solidFill>
                  <a:schemeClr val="tx1"/>
                </a:solidFill>
                <a:effectLst/>
                <a:latin typeface="Times New Roman" panose="02020603050405020304" pitchFamily="18" charset="0"/>
                <a:ea typeface="Calibri" panose="020F0502020204030204" pitchFamily="34" charset="0"/>
              </a:rPr>
              <a:t> </a:t>
            </a:r>
            <a:r>
              <a:rPr lang="en-US" sz="1800" b="1" dirty="0" err="1">
                <a:solidFill>
                  <a:schemeClr val="tx1"/>
                </a:solidFill>
                <a:effectLst/>
                <a:latin typeface="Times New Roman" panose="02020603050405020304" pitchFamily="18" charset="0"/>
                <a:ea typeface="Calibri" panose="020F0502020204030204" pitchFamily="34" charset="0"/>
              </a:rPr>
              <a:t>huyện</a:t>
            </a:r>
            <a:r>
              <a:rPr lang="en-US" sz="2000" dirty="0">
                <a:solidFill>
                  <a:schemeClr val="tx1"/>
                </a:solidFill>
                <a:latin typeface="Times New Roman" panose="02020603050405020304" pitchFamily="18" charset="0"/>
                <a:cs typeface="Times New Roman" panose="02020603050405020304" pitchFamily="18" charset="0"/>
              </a:rPr>
              <a:t>: </a:t>
            </a:r>
            <a:r>
              <a:rPr lang="en-US" sz="1800" dirty="0" err="1">
                <a:solidFill>
                  <a:schemeClr val="tx1"/>
                </a:solidFill>
                <a:effectLst/>
                <a:latin typeface="Times New Roman" panose="02020603050405020304" pitchFamily="18" charset="0"/>
                <a:ea typeface="Calibri" panose="020F0502020204030204" pitchFamily="34" charset="0"/>
              </a:rPr>
              <a:t>chưa</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có</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các</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thiết</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bị</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kỹ</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thuật</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để</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số</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hóa</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sản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xuất</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sản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phẩm</a:t>
            </a:r>
            <a:r>
              <a:rPr lang="en-US" sz="1800" dirty="0">
                <a:solidFill>
                  <a:schemeClr val="tx1"/>
                </a:solidFill>
                <a:effectLst/>
                <a:latin typeface="Times New Roman" panose="02020603050405020304" pitchFamily="18" charset="0"/>
                <a:ea typeface="Calibri" panose="020F0502020204030204" pitchFamily="34" charset="0"/>
              </a:rPr>
              <a:t> </a:t>
            </a:r>
            <a:r>
              <a:rPr lang="en-US" sz="1800" err="1">
                <a:solidFill>
                  <a:schemeClr val="tx1"/>
                </a:solidFill>
                <a:effectLst/>
                <a:latin typeface="Times New Roman" panose="02020603050405020304" pitchFamily="18" charset="0"/>
                <a:ea typeface="Calibri" panose="020F0502020204030204" pitchFamily="34" charset="0"/>
              </a:rPr>
              <a:t>truyền</a:t>
            </a:r>
            <a:r>
              <a:rPr lang="en-US" sz="1800">
                <a:solidFill>
                  <a:schemeClr val="tx1"/>
                </a:solidFill>
                <a:effectLst/>
                <a:latin typeface="Times New Roman" panose="02020603050405020304" pitchFamily="18" charset="0"/>
                <a:ea typeface="Calibri" panose="020F0502020204030204" pitchFamily="34" charset="0"/>
              </a:rPr>
              <a:t> </a:t>
            </a:r>
            <a:r>
              <a:rPr lang="en-US" sz="1800" smtClean="0">
                <a:solidFill>
                  <a:schemeClr val="tx1"/>
                </a:solidFill>
                <a:effectLst/>
                <a:latin typeface="Times New Roman" panose="02020603050405020304" pitchFamily="18" charset="0"/>
                <a:ea typeface="Calibri" panose="020F0502020204030204" pitchFamily="34" charset="0"/>
              </a:rPr>
              <a:t>thông.</a:t>
            </a:r>
            <a:endParaRPr lang="en-US" sz="2000" dirty="0">
              <a:solidFill>
                <a:schemeClr val="tx1"/>
              </a:solidFill>
              <a:latin typeface="Times New Roman" panose="02020603050405020304" pitchFamily="18" charset="0"/>
              <a:cs typeface="Times New Roman" panose="02020603050405020304" pitchFamily="18" charset="0"/>
            </a:endParaRPr>
          </a:p>
        </p:txBody>
      </p:sp>
      <p:sp>
        <p:nvSpPr>
          <p:cNvPr id="34" name="Rectangle 33">
            <a:extLst>
              <a:ext uri="{FF2B5EF4-FFF2-40B4-BE49-F238E27FC236}">
                <a16:creationId xmlns:a16="http://schemas.microsoft.com/office/drawing/2014/main" id="{77B40DC6-32D1-866E-5D43-57739ADF24C1}"/>
              </a:ext>
            </a:extLst>
          </p:cNvPr>
          <p:cNvSpPr/>
          <p:nvPr/>
        </p:nvSpPr>
        <p:spPr>
          <a:xfrm>
            <a:off x="7342696" y="1045159"/>
            <a:ext cx="2157448" cy="493004"/>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4. </a:t>
            </a:r>
            <a:r>
              <a:rPr lang="en-US" dirty="0" err="1">
                <a:solidFill>
                  <a:schemeClr val="tx1"/>
                </a:solidFill>
                <a:latin typeface="Times New Roman" panose="02020603050405020304" pitchFamily="18" charset="0"/>
                <a:cs typeface="Times New Roman" panose="02020603050405020304" pitchFamily="18" charset="0"/>
              </a:rPr>
              <a:t>Nội</a:t>
            </a:r>
            <a:r>
              <a:rPr lang="en-US" dirty="0">
                <a:solidFill>
                  <a:schemeClr val="tx1"/>
                </a:solidFill>
                <a:latin typeface="Times New Roman" panose="02020603050405020304" pitchFamily="18" charset="0"/>
                <a:cs typeface="Times New Roman" panose="02020603050405020304" pitchFamily="18" charset="0"/>
              </a:rPr>
              <a:t> dung, </a:t>
            </a:r>
            <a:r>
              <a:rPr lang="en-US" dirty="0" err="1">
                <a:solidFill>
                  <a:schemeClr val="tx1"/>
                </a:solidFill>
                <a:latin typeface="Times New Roman" panose="02020603050405020304" pitchFamily="18" charset="0"/>
                <a:cs typeface="Times New Roman" panose="02020603050405020304" pitchFamily="18" charset="0"/>
              </a:rPr>
              <a:t>yêu</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cầu</a:t>
            </a:r>
            <a:endParaRPr lang="en-US" dirty="0">
              <a:solidFill>
                <a:schemeClr val="tx1"/>
              </a:solidFill>
              <a:latin typeface="Times New Roman" panose="02020603050405020304" pitchFamily="18" charset="0"/>
              <a:cs typeface="Times New Roman" panose="02020603050405020304" pitchFamily="18" charset="0"/>
            </a:endParaRPr>
          </a:p>
        </p:txBody>
      </p:sp>
      <p:sp>
        <p:nvSpPr>
          <p:cNvPr id="35" name="Rectangle 34">
            <a:extLst>
              <a:ext uri="{FF2B5EF4-FFF2-40B4-BE49-F238E27FC236}">
                <a16:creationId xmlns:a16="http://schemas.microsoft.com/office/drawing/2014/main" id="{C0AA79C7-35E9-13F0-2FC7-3DE3C717EF75}"/>
              </a:ext>
            </a:extLst>
          </p:cNvPr>
          <p:cNvSpPr/>
          <p:nvPr/>
        </p:nvSpPr>
        <p:spPr>
          <a:xfrm>
            <a:off x="7117495" y="1800798"/>
            <a:ext cx="1320465" cy="4041203"/>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b="1" dirty="0" err="1">
                <a:solidFill>
                  <a:schemeClr val="tx1"/>
                </a:solidFill>
                <a:latin typeface="Times New Roman" panose="02020603050405020304" pitchFamily="18" charset="0"/>
                <a:cs typeface="Times New Roman" panose="02020603050405020304" pitchFamily="18" charset="0"/>
              </a:rPr>
              <a:t>Đài</a:t>
            </a: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truyền</a:t>
            </a: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thanh</a:t>
            </a: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xã</a:t>
            </a:r>
            <a:r>
              <a:rPr lang="en-US" dirty="0">
                <a:solidFill>
                  <a:schemeClr val="tx1"/>
                </a:solidFill>
                <a:latin typeface="Times New Roman" panose="02020603050405020304" pitchFamily="18" charset="0"/>
                <a:cs typeface="Times New Roman" panose="02020603050405020304" pitchFamily="18" charset="0"/>
              </a:rPr>
              <a:t>: </a:t>
            </a:r>
            <a:r>
              <a:rPr lang="en-US" dirty="0" smtClean="0">
                <a:solidFill>
                  <a:schemeClr val="tx1"/>
                </a:solidFill>
                <a:latin typeface="Times New Roman" panose="02020603050405020304" pitchFamily="18" charset="0"/>
                <a:cs typeface="Times New Roman" panose="02020603050405020304" pitchFamily="18" charset="0"/>
              </a:rPr>
              <a:t> T</a:t>
            </a:r>
            <a:r>
              <a:rPr lang="en-US" dirty="0" smtClean="0">
                <a:solidFill>
                  <a:schemeClr val="tx1"/>
                </a:solidFill>
                <a:effectLst/>
                <a:latin typeface="Times New Roman" panose="02020603050405020304" pitchFamily="18" charset="0"/>
                <a:ea typeface="Calibri" panose="020F0502020204030204" pitchFamily="34" charset="0"/>
              </a:rPr>
              <a:t>heo </a:t>
            </a:r>
            <a:r>
              <a:rPr lang="en-US" dirty="0" err="1">
                <a:solidFill>
                  <a:schemeClr val="tx1"/>
                </a:solidFill>
                <a:effectLst/>
                <a:latin typeface="Times New Roman" panose="02020603050405020304" pitchFamily="18" charset="0"/>
                <a:ea typeface="Calibri" panose="020F0502020204030204" pitchFamily="34" charset="0"/>
              </a:rPr>
              <a:t>quy</a:t>
            </a:r>
            <a:r>
              <a:rPr lang="en-US" dirty="0">
                <a:solidFill>
                  <a:schemeClr val="tx1"/>
                </a:solidFill>
                <a:effectLst/>
                <a:latin typeface="Times New Roman" panose="02020603050405020304" pitchFamily="18" charset="0"/>
                <a:ea typeface="Calibri" panose="020F0502020204030204" pitchFamily="34" charset="0"/>
              </a:rPr>
              <a:t> </a:t>
            </a:r>
            <a:r>
              <a:rPr lang="en-US" dirty="0" err="1">
                <a:solidFill>
                  <a:schemeClr val="tx1"/>
                </a:solidFill>
                <a:effectLst/>
                <a:latin typeface="Times New Roman" panose="02020603050405020304" pitchFamily="18" charset="0"/>
                <a:ea typeface="Calibri" panose="020F0502020204030204" pitchFamily="34" charset="0"/>
              </a:rPr>
              <a:t>định</a:t>
            </a:r>
            <a:r>
              <a:rPr lang="en-US" dirty="0">
                <a:solidFill>
                  <a:schemeClr val="tx1"/>
                </a:solidFill>
                <a:effectLst/>
                <a:latin typeface="Times New Roman" panose="02020603050405020304" pitchFamily="18" charset="0"/>
                <a:ea typeface="Calibri" panose="020F0502020204030204" pitchFamily="34" charset="0"/>
              </a:rPr>
              <a:t> </a:t>
            </a:r>
            <a:r>
              <a:rPr lang="en-US" dirty="0" err="1">
                <a:solidFill>
                  <a:schemeClr val="tx1"/>
                </a:solidFill>
                <a:effectLst/>
                <a:latin typeface="Times New Roman" panose="02020603050405020304" pitchFamily="18" charset="0"/>
                <a:ea typeface="Calibri" panose="020F0502020204030204" pitchFamily="34" charset="0"/>
              </a:rPr>
              <a:t>tại</a:t>
            </a:r>
            <a:r>
              <a:rPr lang="en-US" dirty="0">
                <a:solidFill>
                  <a:schemeClr val="tx1"/>
                </a:solidFill>
                <a:effectLst/>
                <a:latin typeface="Times New Roman" panose="02020603050405020304" pitchFamily="18" charset="0"/>
                <a:ea typeface="Calibri" panose="020F0502020204030204" pitchFamily="34" charset="0"/>
              </a:rPr>
              <a:t> </a:t>
            </a:r>
            <a:r>
              <a:rPr lang="en-US" dirty="0" err="1">
                <a:solidFill>
                  <a:schemeClr val="tx1"/>
                </a:solidFill>
                <a:effectLst/>
                <a:latin typeface="Times New Roman" panose="02020603050405020304" pitchFamily="18" charset="0"/>
                <a:ea typeface="Calibri" panose="020F0502020204030204" pitchFamily="34" charset="0"/>
              </a:rPr>
              <a:t>Thông</a:t>
            </a:r>
            <a:r>
              <a:rPr lang="en-US" dirty="0">
                <a:solidFill>
                  <a:schemeClr val="tx1"/>
                </a:solidFill>
                <a:effectLst/>
                <a:latin typeface="Times New Roman" panose="02020603050405020304" pitchFamily="18" charset="0"/>
                <a:ea typeface="Calibri" panose="020F0502020204030204" pitchFamily="34" charset="0"/>
              </a:rPr>
              <a:t> </a:t>
            </a:r>
            <a:r>
              <a:rPr lang="en-US" dirty="0" err="1">
                <a:solidFill>
                  <a:schemeClr val="tx1"/>
                </a:solidFill>
                <a:effectLst/>
                <a:latin typeface="Times New Roman" panose="02020603050405020304" pitchFamily="18" charset="0"/>
                <a:ea typeface="Calibri" panose="020F0502020204030204" pitchFamily="34" charset="0"/>
              </a:rPr>
              <a:t>tư</a:t>
            </a:r>
            <a:r>
              <a:rPr lang="en-US" dirty="0">
                <a:solidFill>
                  <a:schemeClr val="tx1"/>
                </a:solidFill>
                <a:effectLst/>
                <a:latin typeface="Times New Roman" panose="02020603050405020304" pitchFamily="18" charset="0"/>
                <a:ea typeface="Calibri" panose="020F0502020204030204" pitchFamily="34" charset="0"/>
              </a:rPr>
              <a:t> </a:t>
            </a:r>
            <a:r>
              <a:rPr lang="en-US" err="1">
                <a:solidFill>
                  <a:schemeClr val="tx1"/>
                </a:solidFill>
                <a:effectLst/>
                <a:latin typeface="Times New Roman" panose="02020603050405020304" pitchFamily="18" charset="0"/>
                <a:ea typeface="Calibri" panose="020F0502020204030204" pitchFamily="34" charset="0"/>
              </a:rPr>
              <a:t>số</a:t>
            </a:r>
            <a:r>
              <a:rPr lang="en-US">
                <a:solidFill>
                  <a:schemeClr val="tx1"/>
                </a:solidFill>
                <a:effectLst/>
                <a:latin typeface="Times New Roman" panose="02020603050405020304" pitchFamily="18" charset="0"/>
                <a:ea typeface="Calibri" panose="020F0502020204030204" pitchFamily="34" charset="0"/>
              </a:rPr>
              <a:t> </a:t>
            </a:r>
            <a:r>
              <a:rPr lang="en-US" smtClean="0">
                <a:solidFill>
                  <a:schemeClr val="tx1"/>
                </a:solidFill>
                <a:effectLst/>
                <a:latin typeface="Times New Roman" panose="02020603050405020304" pitchFamily="18" charset="0"/>
                <a:ea typeface="Calibri" panose="020F0502020204030204" pitchFamily="34" charset="0"/>
              </a:rPr>
              <a:t>39/2020/TT-BTTTT. </a:t>
            </a:r>
            <a:endParaRPr lang="en-US" dirty="0">
              <a:solidFill>
                <a:schemeClr val="tx1"/>
              </a:solidFill>
              <a:effectLst/>
              <a:latin typeface="Times New Roman" panose="02020603050405020304" pitchFamily="18" charset="0"/>
              <a:ea typeface="Calibri" panose="020F0502020204030204" pitchFamily="34" charset="0"/>
            </a:endParaRPr>
          </a:p>
          <a:p>
            <a:pPr algn="ctr"/>
            <a:endParaRPr lang="en-US" dirty="0">
              <a:solidFill>
                <a:schemeClr val="tx1"/>
              </a:solidFill>
              <a:latin typeface="Times New Roman" panose="02020603050405020304" pitchFamily="18" charset="0"/>
              <a:cs typeface="Times New Roman" panose="02020603050405020304" pitchFamily="18" charset="0"/>
            </a:endParaRPr>
          </a:p>
        </p:txBody>
      </p:sp>
      <p:sp>
        <p:nvSpPr>
          <p:cNvPr id="36" name="Rectangle 35">
            <a:extLst>
              <a:ext uri="{FF2B5EF4-FFF2-40B4-BE49-F238E27FC236}">
                <a16:creationId xmlns:a16="http://schemas.microsoft.com/office/drawing/2014/main" id="{862B8B13-4907-BDE3-1D3C-A4B97D258C30}"/>
              </a:ext>
            </a:extLst>
          </p:cNvPr>
          <p:cNvSpPr/>
          <p:nvPr/>
        </p:nvSpPr>
        <p:spPr>
          <a:xfrm>
            <a:off x="8514227" y="1800734"/>
            <a:ext cx="1703559" cy="404126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b="1" dirty="0" err="1">
                <a:solidFill>
                  <a:schemeClr val="tx1"/>
                </a:solidFill>
                <a:latin typeface="Times New Roman" panose="02020603050405020304" pitchFamily="18" charset="0"/>
                <a:ea typeface="Calibri" panose="020F0502020204030204" pitchFamily="34" charset="0"/>
              </a:rPr>
              <a:t>C</a:t>
            </a:r>
            <a:r>
              <a:rPr lang="en-US" sz="1800" b="1" dirty="0" err="1">
                <a:solidFill>
                  <a:schemeClr val="tx1"/>
                </a:solidFill>
                <a:effectLst/>
                <a:latin typeface="Times New Roman" panose="02020603050405020304" pitchFamily="18" charset="0"/>
                <a:ea typeface="Calibri" panose="020F0502020204030204" pitchFamily="34" charset="0"/>
              </a:rPr>
              <a:t>ơ</a:t>
            </a:r>
            <a:r>
              <a:rPr lang="en-US" sz="1800" b="1" dirty="0">
                <a:solidFill>
                  <a:schemeClr val="tx1"/>
                </a:solidFill>
                <a:effectLst/>
                <a:latin typeface="Times New Roman" panose="02020603050405020304" pitchFamily="18" charset="0"/>
                <a:ea typeface="Calibri" panose="020F0502020204030204" pitchFamily="34" charset="0"/>
              </a:rPr>
              <a:t> </a:t>
            </a:r>
            <a:r>
              <a:rPr lang="en-US" sz="1800" b="1" dirty="0" err="1">
                <a:solidFill>
                  <a:schemeClr val="tx1"/>
                </a:solidFill>
                <a:effectLst/>
                <a:latin typeface="Times New Roman" panose="02020603050405020304" pitchFamily="18" charset="0"/>
                <a:ea typeface="Calibri" panose="020F0502020204030204" pitchFamily="34" charset="0"/>
              </a:rPr>
              <a:t>sở</a:t>
            </a:r>
            <a:r>
              <a:rPr lang="en-US" sz="1800" b="1" dirty="0">
                <a:solidFill>
                  <a:schemeClr val="tx1"/>
                </a:solidFill>
                <a:effectLst/>
                <a:latin typeface="Times New Roman" panose="02020603050405020304" pitchFamily="18" charset="0"/>
                <a:ea typeface="Calibri" panose="020F0502020204030204" pitchFamily="34" charset="0"/>
              </a:rPr>
              <a:t> </a:t>
            </a:r>
            <a:r>
              <a:rPr lang="en-US" sz="1800" b="1" dirty="0" err="1">
                <a:solidFill>
                  <a:schemeClr val="tx1"/>
                </a:solidFill>
                <a:effectLst/>
                <a:latin typeface="Times New Roman" panose="02020603050405020304" pitchFamily="18" charset="0"/>
                <a:ea typeface="Calibri" panose="020F0502020204030204" pitchFamily="34" charset="0"/>
              </a:rPr>
              <a:t>truyền</a:t>
            </a:r>
            <a:r>
              <a:rPr lang="en-US" sz="1800" b="1" dirty="0">
                <a:solidFill>
                  <a:schemeClr val="tx1"/>
                </a:solidFill>
                <a:effectLst/>
                <a:latin typeface="Times New Roman" panose="02020603050405020304" pitchFamily="18" charset="0"/>
                <a:ea typeface="Calibri" panose="020F0502020204030204" pitchFamily="34" charset="0"/>
              </a:rPr>
              <a:t> </a:t>
            </a:r>
            <a:r>
              <a:rPr lang="en-US" sz="1800" b="1" dirty="0" err="1">
                <a:solidFill>
                  <a:schemeClr val="tx1"/>
                </a:solidFill>
                <a:effectLst/>
                <a:latin typeface="Times New Roman" panose="02020603050405020304" pitchFamily="18" charset="0"/>
                <a:ea typeface="Calibri" panose="020F0502020204030204" pitchFamily="34" charset="0"/>
              </a:rPr>
              <a:t>thanh</a:t>
            </a:r>
            <a:r>
              <a:rPr lang="en-US" sz="1800" b="1" dirty="0">
                <a:solidFill>
                  <a:schemeClr val="tx1"/>
                </a:solidFill>
                <a:effectLst/>
                <a:latin typeface="Times New Roman" panose="02020603050405020304" pitchFamily="18" charset="0"/>
                <a:ea typeface="Calibri" panose="020F0502020204030204" pitchFamily="34" charset="0"/>
              </a:rPr>
              <a:t> - </a:t>
            </a:r>
            <a:r>
              <a:rPr lang="en-US" sz="1800" b="1" dirty="0" err="1">
                <a:solidFill>
                  <a:schemeClr val="tx1"/>
                </a:solidFill>
                <a:effectLst/>
                <a:latin typeface="Times New Roman" panose="02020603050405020304" pitchFamily="18" charset="0"/>
                <a:ea typeface="Calibri" panose="020F0502020204030204" pitchFamily="34" charset="0"/>
              </a:rPr>
              <a:t>truyền</a:t>
            </a:r>
            <a:r>
              <a:rPr lang="en-US" sz="1800" b="1" dirty="0">
                <a:solidFill>
                  <a:schemeClr val="tx1"/>
                </a:solidFill>
                <a:effectLst/>
                <a:latin typeface="Times New Roman" panose="02020603050405020304" pitchFamily="18" charset="0"/>
                <a:ea typeface="Calibri" panose="020F0502020204030204" pitchFamily="34" charset="0"/>
              </a:rPr>
              <a:t> </a:t>
            </a:r>
            <a:r>
              <a:rPr lang="en-US" sz="1800" b="1" dirty="0" err="1">
                <a:solidFill>
                  <a:schemeClr val="tx1"/>
                </a:solidFill>
                <a:effectLst/>
                <a:latin typeface="Times New Roman" panose="02020603050405020304" pitchFamily="18" charset="0"/>
                <a:ea typeface="Calibri" panose="020F0502020204030204" pitchFamily="34" charset="0"/>
              </a:rPr>
              <a:t>hình</a:t>
            </a:r>
            <a:r>
              <a:rPr lang="en-US" sz="1800" b="1" dirty="0">
                <a:solidFill>
                  <a:schemeClr val="tx1"/>
                </a:solidFill>
                <a:effectLst/>
                <a:latin typeface="Times New Roman" panose="02020603050405020304" pitchFamily="18" charset="0"/>
                <a:ea typeface="Calibri" panose="020F0502020204030204" pitchFamily="34" charset="0"/>
              </a:rPr>
              <a:t> </a:t>
            </a:r>
            <a:r>
              <a:rPr lang="en-US" sz="1800" b="1" dirty="0" err="1">
                <a:solidFill>
                  <a:schemeClr val="tx1"/>
                </a:solidFill>
                <a:effectLst/>
                <a:latin typeface="Times New Roman" panose="02020603050405020304" pitchFamily="18" charset="0"/>
                <a:ea typeface="Calibri" panose="020F0502020204030204" pitchFamily="34" charset="0"/>
              </a:rPr>
              <a:t>cấp</a:t>
            </a:r>
            <a:r>
              <a:rPr lang="en-US" sz="1800" b="1" dirty="0">
                <a:solidFill>
                  <a:schemeClr val="tx1"/>
                </a:solidFill>
                <a:effectLst/>
                <a:latin typeface="Times New Roman" panose="02020603050405020304" pitchFamily="18" charset="0"/>
                <a:ea typeface="Calibri" panose="020F0502020204030204" pitchFamily="34" charset="0"/>
              </a:rPr>
              <a:t> </a:t>
            </a:r>
            <a:r>
              <a:rPr lang="en-US" b="1" dirty="0" err="1">
                <a:solidFill>
                  <a:schemeClr val="tx1"/>
                </a:solidFill>
                <a:latin typeface="Times New Roman" panose="02020603050405020304" pitchFamily="18" charset="0"/>
                <a:cs typeface="Times New Roman" panose="02020603050405020304" pitchFamily="18" charset="0"/>
              </a:rPr>
              <a:t>huyện</a:t>
            </a:r>
            <a:r>
              <a:rPr lang="en-US" dirty="0">
                <a:solidFill>
                  <a:schemeClr val="tx1"/>
                </a:solidFill>
                <a:latin typeface="Times New Roman" panose="02020603050405020304" pitchFamily="18" charset="0"/>
                <a:cs typeface="Times New Roman" panose="02020603050405020304" pitchFamily="18" charset="0"/>
              </a:rPr>
              <a:t>: </a:t>
            </a:r>
          </a:p>
          <a:p>
            <a:pPr algn="ctr"/>
            <a:r>
              <a:rPr lang="en-US" dirty="0" err="1" smtClean="0">
                <a:solidFill>
                  <a:schemeClr val="tx1"/>
                </a:solidFill>
                <a:latin typeface="Times New Roman" panose="02020603050405020304" pitchFamily="18" charset="0"/>
                <a:cs typeface="Times New Roman" panose="02020603050405020304" pitchFamily="18" charset="0"/>
              </a:rPr>
              <a:t>Các</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địa</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phương</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tự</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quyết</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định</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cho</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phù</a:t>
            </a:r>
            <a:r>
              <a:rPr lang="en-US" dirty="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hợp</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Máy</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tính</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phần</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mềm</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biên</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tập</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máy</a:t>
            </a:r>
            <a:r>
              <a:rPr lang="en-US" dirty="0" smtClean="0">
                <a:solidFill>
                  <a:schemeClr val="tx1"/>
                </a:solidFill>
                <a:latin typeface="Times New Roman" panose="02020603050405020304" pitchFamily="18" charset="0"/>
                <a:cs typeface="Times New Roman" panose="02020603050405020304" pitchFamily="18" charset="0"/>
              </a:rPr>
              <a:t> </a:t>
            </a:r>
            <a:r>
              <a:rPr lang="en-US" smtClean="0">
                <a:solidFill>
                  <a:schemeClr val="tx1"/>
                </a:solidFill>
                <a:latin typeface="Times New Roman" panose="02020603050405020304" pitchFamily="18" charset="0"/>
                <a:cs typeface="Times New Roman" panose="02020603050405020304" pitchFamily="18" charset="0"/>
              </a:rPr>
              <a:t>quay </a:t>
            </a:r>
            <a:r>
              <a:rPr lang="en-US" smtClean="0">
                <a:solidFill>
                  <a:schemeClr val="tx1"/>
                </a:solidFill>
                <a:latin typeface="Times New Roman" panose="02020603050405020304" pitchFamily="18" charset="0"/>
                <a:cs typeface="Times New Roman" panose="02020603050405020304" pitchFamily="18" charset="0"/>
              </a:rPr>
              <a:t>phim; </a:t>
            </a:r>
            <a:r>
              <a:rPr lang="en-US" dirty="0" err="1" smtClean="0">
                <a:solidFill>
                  <a:schemeClr val="tx1"/>
                </a:solidFill>
                <a:latin typeface="Times New Roman" panose="02020603050405020304" pitchFamily="18" charset="0"/>
                <a:cs typeface="Times New Roman" panose="02020603050405020304" pitchFamily="18" charset="0"/>
              </a:rPr>
              <a:t>máy</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thu</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âm</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và</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các</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thiết</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bị</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kỹ</a:t>
            </a:r>
            <a:r>
              <a:rPr lang="en-US" dirty="0" smtClean="0">
                <a:solidFill>
                  <a:schemeClr val="tx1"/>
                </a:solidFill>
                <a:latin typeface="Times New Roman" panose="02020603050405020304" pitchFamily="18" charset="0"/>
                <a:cs typeface="Times New Roman" panose="02020603050405020304" pitchFamily="18" charset="0"/>
              </a:rPr>
              <a:t> </a:t>
            </a:r>
            <a:r>
              <a:rPr lang="en-US" err="1" smtClean="0">
                <a:solidFill>
                  <a:schemeClr val="tx1"/>
                </a:solidFill>
                <a:latin typeface="Times New Roman" panose="02020603050405020304" pitchFamily="18" charset="0"/>
                <a:cs typeface="Times New Roman" panose="02020603050405020304" pitchFamily="18" charset="0"/>
              </a:rPr>
              <a:t>thuật</a:t>
            </a:r>
            <a:r>
              <a:rPr lang="en-US" smtClean="0">
                <a:solidFill>
                  <a:schemeClr val="tx1"/>
                </a:solidFill>
                <a:latin typeface="Times New Roman" panose="02020603050405020304" pitchFamily="18" charset="0"/>
                <a:cs typeface="Times New Roman" panose="02020603050405020304" pitchFamily="18" charset="0"/>
              </a:rPr>
              <a:t> </a:t>
            </a:r>
            <a:r>
              <a:rPr lang="en-US" smtClean="0">
                <a:solidFill>
                  <a:schemeClr val="tx1"/>
                </a:solidFill>
                <a:latin typeface="Times New Roman" panose="02020603050405020304" pitchFamily="18" charset="0"/>
                <a:cs typeface="Times New Roman" panose="02020603050405020304" pitchFamily="18" charset="0"/>
              </a:rPr>
              <a:t>khác.</a:t>
            </a:r>
            <a:endParaRPr lang="en-US" dirty="0">
              <a:solidFill>
                <a:schemeClr val="tx1"/>
              </a:solidFill>
              <a:latin typeface="Times New Roman" panose="02020603050405020304" pitchFamily="18" charset="0"/>
              <a:cs typeface="Times New Roman" panose="02020603050405020304" pitchFamily="18" charset="0"/>
            </a:endParaRPr>
          </a:p>
          <a:p>
            <a:pPr algn="ctr"/>
            <a:r>
              <a:rPr lang="en-US" sz="2000" dirty="0">
                <a:solidFill>
                  <a:schemeClr val="tx1"/>
                </a:solidFill>
                <a:latin typeface="Times New Roman" panose="02020603050405020304" pitchFamily="18" charset="0"/>
                <a:ea typeface="Calibri" panose="020F0502020204030204" pitchFamily="34" charset="0"/>
              </a:rPr>
              <a:t> </a:t>
            </a:r>
            <a:endParaRPr lang="en-US" sz="2000" dirty="0">
              <a:solidFill>
                <a:schemeClr val="tx1"/>
              </a:solidFill>
              <a:latin typeface="Times New Roman" panose="02020603050405020304" pitchFamily="18" charset="0"/>
              <a:cs typeface="Times New Roman" panose="02020603050405020304" pitchFamily="18" charset="0"/>
            </a:endParaRPr>
          </a:p>
        </p:txBody>
      </p:sp>
      <p:grpSp>
        <p:nvGrpSpPr>
          <p:cNvPr id="45" name="Group 44">
            <a:extLst>
              <a:ext uri="{FF2B5EF4-FFF2-40B4-BE49-F238E27FC236}">
                <a16:creationId xmlns:a16="http://schemas.microsoft.com/office/drawing/2014/main" id="{09E5DC6C-D927-3426-186F-E31435415772}"/>
              </a:ext>
            </a:extLst>
          </p:cNvPr>
          <p:cNvGrpSpPr/>
          <p:nvPr/>
        </p:nvGrpSpPr>
        <p:grpSpPr>
          <a:xfrm rot="5400000">
            <a:off x="3347910" y="1403261"/>
            <a:ext cx="295681" cy="510242"/>
            <a:chOff x="1821527" y="1583388"/>
            <a:chExt cx="350031" cy="409470"/>
          </a:xfrm>
        </p:grpSpPr>
        <p:sp>
          <p:nvSpPr>
            <p:cNvPr id="46" name="Arrow: Right 45">
              <a:extLst>
                <a:ext uri="{FF2B5EF4-FFF2-40B4-BE49-F238E27FC236}">
                  <a16:creationId xmlns:a16="http://schemas.microsoft.com/office/drawing/2014/main" id="{9F1FB827-7B43-F336-7275-FD6E5A9A1C7C}"/>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47" name="Arrow: Right 4">
              <a:extLst>
                <a:ext uri="{FF2B5EF4-FFF2-40B4-BE49-F238E27FC236}">
                  <a16:creationId xmlns:a16="http://schemas.microsoft.com/office/drawing/2014/main" id="{9296DECC-9214-57D1-9858-CCA4651BD6C9}"/>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grpSp>
        <p:nvGrpSpPr>
          <p:cNvPr id="49" name="Group 48">
            <a:extLst>
              <a:ext uri="{FF2B5EF4-FFF2-40B4-BE49-F238E27FC236}">
                <a16:creationId xmlns:a16="http://schemas.microsoft.com/office/drawing/2014/main" id="{4520277F-6063-8983-4405-411FA3710383}"/>
              </a:ext>
            </a:extLst>
          </p:cNvPr>
          <p:cNvGrpSpPr/>
          <p:nvPr/>
        </p:nvGrpSpPr>
        <p:grpSpPr>
          <a:xfrm rot="5400000">
            <a:off x="403450" y="1373866"/>
            <a:ext cx="276248" cy="550764"/>
            <a:chOff x="1821527" y="1583388"/>
            <a:chExt cx="350031" cy="409470"/>
          </a:xfrm>
        </p:grpSpPr>
        <p:sp>
          <p:nvSpPr>
            <p:cNvPr id="50" name="Arrow: Right 49">
              <a:extLst>
                <a:ext uri="{FF2B5EF4-FFF2-40B4-BE49-F238E27FC236}">
                  <a16:creationId xmlns:a16="http://schemas.microsoft.com/office/drawing/2014/main" id="{F260B8C1-7EE7-ECBC-4266-2E231E65240A}"/>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51" name="Arrow: Right 4">
              <a:extLst>
                <a:ext uri="{FF2B5EF4-FFF2-40B4-BE49-F238E27FC236}">
                  <a16:creationId xmlns:a16="http://schemas.microsoft.com/office/drawing/2014/main" id="{05D2041D-A96E-6CC7-EC82-C224341F7BC8}"/>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grpSp>
        <p:nvGrpSpPr>
          <p:cNvPr id="52" name="Group 51">
            <a:extLst>
              <a:ext uri="{FF2B5EF4-FFF2-40B4-BE49-F238E27FC236}">
                <a16:creationId xmlns:a16="http://schemas.microsoft.com/office/drawing/2014/main" id="{B5B49A4A-9C80-AC05-1188-8E5BF2CF36BC}"/>
              </a:ext>
            </a:extLst>
          </p:cNvPr>
          <p:cNvGrpSpPr/>
          <p:nvPr/>
        </p:nvGrpSpPr>
        <p:grpSpPr>
          <a:xfrm rot="5400000">
            <a:off x="1646406" y="1356001"/>
            <a:ext cx="307548" cy="581917"/>
            <a:chOff x="1821527" y="1583388"/>
            <a:chExt cx="350031" cy="409470"/>
          </a:xfrm>
        </p:grpSpPr>
        <p:sp>
          <p:nvSpPr>
            <p:cNvPr id="53" name="Arrow: Right 52">
              <a:extLst>
                <a:ext uri="{FF2B5EF4-FFF2-40B4-BE49-F238E27FC236}">
                  <a16:creationId xmlns:a16="http://schemas.microsoft.com/office/drawing/2014/main" id="{C0FD2A1F-CA8F-574A-21DC-879A991087DE}"/>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54" name="Arrow: Right 4">
              <a:extLst>
                <a:ext uri="{FF2B5EF4-FFF2-40B4-BE49-F238E27FC236}">
                  <a16:creationId xmlns:a16="http://schemas.microsoft.com/office/drawing/2014/main" id="{8A5CDA39-6651-8FFC-6DB8-C5A4CB6E08EF}"/>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grpSp>
        <p:nvGrpSpPr>
          <p:cNvPr id="55" name="Group 54">
            <a:extLst>
              <a:ext uri="{FF2B5EF4-FFF2-40B4-BE49-F238E27FC236}">
                <a16:creationId xmlns:a16="http://schemas.microsoft.com/office/drawing/2014/main" id="{2F50F149-F0CE-8B0C-57ED-CE9C0DCCCCB3}"/>
              </a:ext>
            </a:extLst>
          </p:cNvPr>
          <p:cNvGrpSpPr/>
          <p:nvPr/>
        </p:nvGrpSpPr>
        <p:grpSpPr>
          <a:xfrm rot="5400000">
            <a:off x="4919780" y="1417855"/>
            <a:ext cx="313491" cy="573562"/>
            <a:chOff x="1821527" y="1583388"/>
            <a:chExt cx="350031" cy="409470"/>
          </a:xfrm>
        </p:grpSpPr>
        <p:sp>
          <p:nvSpPr>
            <p:cNvPr id="56" name="Arrow: Right 55">
              <a:extLst>
                <a:ext uri="{FF2B5EF4-FFF2-40B4-BE49-F238E27FC236}">
                  <a16:creationId xmlns:a16="http://schemas.microsoft.com/office/drawing/2014/main" id="{91A451F5-0ABC-00A0-9AE2-00754D40E922}"/>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57" name="Arrow: Right 4">
              <a:extLst>
                <a:ext uri="{FF2B5EF4-FFF2-40B4-BE49-F238E27FC236}">
                  <a16:creationId xmlns:a16="http://schemas.microsoft.com/office/drawing/2014/main" id="{5E4B34D7-0C73-3DEB-D2B6-479FC7EB688A}"/>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grpSp>
        <p:nvGrpSpPr>
          <p:cNvPr id="58" name="Group 57">
            <a:extLst>
              <a:ext uri="{FF2B5EF4-FFF2-40B4-BE49-F238E27FC236}">
                <a16:creationId xmlns:a16="http://schemas.microsoft.com/office/drawing/2014/main" id="{2CC5D287-8ACF-FFF7-2B10-15BD06006862}"/>
              </a:ext>
            </a:extLst>
          </p:cNvPr>
          <p:cNvGrpSpPr/>
          <p:nvPr/>
        </p:nvGrpSpPr>
        <p:grpSpPr>
          <a:xfrm rot="5400000">
            <a:off x="6424777" y="1422852"/>
            <a:ext cx="328910" cy="469374"/>
            <a:chOff x="1821527" y="1583388"/>
            <a:chExt cx="350031" cy="409470"/>
          </a:xfrm>
        </p:grpSpPr>
        <p:sp>
          <p:nvSpPr>
            <p:cNvPr id="59" name="Arrow: Right 58">
              <a:extLst>
                <a:ext uri="{FF2B5EF4-FFF2-40B4-BE49-F238E27FC236}">
                  <a16:creationId xmlns:a16="http://schemas.microsoft.com/office/drawing/2014/main" id="{433B82E5-B139-BB6E-E9F6-A82FE0B55BD6}"/>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60" name="Arrow: Right 4">
              <a:extLst>
                <a:ext uri="{FF2B5EF4-FFF2-40B4-BE49-F238E27FC236}">
                  <a16:creationId xmlns:a16="http://schemas.microsoft.com/office/drawing/2014/main" id="{F2925846-52DE-FA4A-2416-D48DD85780FF}"/>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grpSp>
        <p:nvGrpSpPr>
          <p:cNvPr id="61" name="Group 60">
            <a:extLst>
              <a:ext uri="{FF2B5EF4-FFF2-40B4-BE49-F238E27FC236}">
                <a16:creationId xmlns:a16="http://schemas.microsoft.com/office/drawing/2014/main" id="{B82BFF54-CAF8-9DD4-F271-49EC5FBA8148}"/>
              </a:ext>
            </a:extLst>
          </p:cNvPr>
          <p:cNvGrpSpPr/>
          <p:nvPr/>
        </p:nvGrpSpPr>
        <p:grpSpPr>
          <a:xfrm rot="5400000">
            <a:off x="9025722" y="1409693"/>
            <a:ext cx="323956" cy="469373"/>
            <a:chOff x="1821527" y="1583388"/>
            <a:chExt cx="350031" cy="409470"/>
          </a:xfrm>
        </p:grpSpPr>
        <p:sp>
          <p:nvSpPr>
            <p:cNvPr id="62" name="Arrow: Right 61">
              <a:extLst>
                <a:ext uri="{FF2B5EF4-FFF2-40B4-BE49-F238E27FC236}">
                  <a16:creationId xmlns:a16="http://schemas.microsoft.com/office/drawing/2014/main" id="{AC47EDEC-2B6A-E23C-757F-8DA847AAFDA4}"/>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63" name="Arrow: Right 4">
              <a:extLst>
                <a:ext uri="{FF2B5EF4-FFF2-40B4-BE49-F238E27FC236}">
                  <a16:creationId xmlns:a16="http://schemas.microsoft.com/office/drawing/2014/main" id="{2E8ABAC7-E632-F2F4-8B50-B957F587AE0E}"/>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grpSp>
        <p:nvGrpSpPr>
          <p:cNvPr id="64" name="Group 63">
            <a:extLst>
              <a:ext uri="{FF2B5EF4-FFF2-40B4-BE49-F238E27FC236}">
                <a16:creationId xmlns:a16="http://schemas.microsoft.com/office/drawing/2014/main" id="{41EE0448-DD66-049E-B370-596458F35BE4}"/>
              </a:ext>
            </a:extLst>
          </p:cNvPr>
          <p:cNvGrpSpPr/>
          <p:nvPr/>
        </p:nvGrpSpPr>
        <p:grpSpPr>
          <a:xfrm rot="5400000">
            <a:off x="7857514" y="1441323"/>
            <a:ext cx="323956" cy="469373"/>
            <a:chOff x="1821527" y="1583388"/>
            <a:chExt cx="350031" cy="409470"/>
          </a:xfrm>
        </p:grpSpPr>
        <p:sp>
          <p:nvSpPr>
            <p:cNvPr id="65" name="Arrow: Right 64">
              <a:extLst>
                <a:ext uri="{FF2B5EF4-FFF2-40B4-BE49-F238E27FC236}">
                  <a16:creationId xmlns:a16="http://schemas.microsoft.com/office/drawing/2014/main" id="{487970FC-E804-A80B-71E9-BCBA2037F8F0}"/>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66" name="Arrow: Right 4">
              <a:extLst>
                <a:ext uri="{FF2B5EF4-FFF2-40B4-BE49-F238E27FC236}">
                  <a16:creationId xmlns:a16="http://schemas.microsoft.com/office/drawing/2014/main" id="{9ACA73E5-A4E1-BBB1-C0F8-04FAC397B2E2}"/>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sp>
        <p:nvSpPr>
          <p:cNvPr id="69" name="Title 68">
            <a:extLst>
              <a:ext uri="{FF2B5EF4-FFF2-40B4-BE49-F238E27FC236}">
                <a16:creationId xmlns:a16="http://schemas.microsoft.com/office/drawing/2014/main" id="{100430C7-6B68-C702-F511-12150BB1522F}"/>
              </a:ext>
            </a:extLst>
          </p:cNvPr>
          <p:cNvSpPr>
            <a:spLocks noGrp="1"/>
          </p:cNvSpPr>
          <p:nvPr>
            <p:ph type="title"/>
          </p:nvPr>
        </p:nvSpPr>
        <p:spPr>
          <a:xfrm>
            <a:off x="146182" y="308263"/>
            <a:ext cx="11898563" cy="589019"/>
          </a:xfrm>
          <a:solidFill>
            <a:schemeClr val="accent4">
              <a:lumMod val="20000"/>
              <a:lumOff val="80000"/>
            </a:schemeClr>
          </a:solidFill>
          <a:ln>
            <a:solidFill>
              <a:schemeClr val="accent1"/>
            </a:solidFill>
          </a:ln>
        </p:spPr>
        <p:txBody>
          <a:bodyPr>
            <a:noAutofit/>
          </a:bodyPr>
          <a:lstStyle/>
          <a:p>
            <a:pPr algn="ctr"/>
            <a:r>
              <a:rPr lang="en-US" sz="2200" b="1" smtClean="0">
                <a:effectLst/>
                <a:latin typeface="Times New Roman" panose="02020603050405020304" pitchFamily="18" charset="0"/>
                <a:ea typeface="Calibri" panose="020F0502020204030204" pitchFamily="34" charset="0"/>
                <a:cs typeface="Times New Roman" panose="02020603050405020304" pitchFamily="18" charset="0"/>
              </a:rPr>
              <a:t>1</a:t>
            </a:r>
            <a:r>
              <a:rPr lang="en-US" sz="2200" b="1" smtClean="0">
                <a:effectLst/>
                <a:latin typeface="Times New Roman" panose="02020603050405020304" pitchFamily="18" charset="0"/>
                <a:ea typeface="Calibri" panose="020F0502020204030204" pitchFamily="34" charset="0"/>
                <a:cs typeface="Times New Roman" panose="02020603050405020304" pitchFamily="18" charset="0"/>
              </a:rPr>
              <a:t>. TĂNG </a:t>
            </a:r>
            <a:r>
              <a:rPr lang="en-US" sz="2200" b="1" dirty="0" smtClean="0">
                <a:effectLst/>
                <a:latin typeface="Times New Roman" panose="02020603050405020304" pitchFamily="18" charset="0"/>
                <a:ea typeface="Calibri" panose="020F0502020204030204" pitchFamily="34" charset="0"/>
                <a:cs typeface="Times New Roman" panose="02020603050405020304" pitchFamily="18" charset="0"/>
              </a:rPr>
              <a:t>CƯỜNG CƠ SỞ VẬT CHẤT CHO HOẠT ĐỘNG TTTT CƠ SỞ</a:t>
            </a:r>
            <a:endParaRPr lang="en-US" sz="2200" b="1" dirty="0"/>
          </a:p>
        </p:txBody>
      </p:sp>
      <p:sp>
        <p:nvSpPr>
          <p:cNvPr id="71" name="Rectangle 70">
            <a:extLst>
              <a:ext uri="{FF2B5EF4-FFF2-40B4-BE49-F238E27FC236}">
                <a16:creationId xmlns:a16="http://schemas.microsoft.com/office/drawing/2014/main" id="{3C444853-8811-66C2-39F9-7BEA8A68BA0A}"/>
              </a:ext>
            </a:extLst>
          </p:cNvPr>
          <p:cNvSpPr/>
          <p:nvPr/>
        </p:nvSpPr>
        <p:spPr>
          <a:xfrm>
            <a:off x="9941844" y="1001224"/>
            <a:ext cx="2138354" cy="493004"/>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5. </a:t>
            </a:r>
            <a:r>
              <a:rPr lang="en-US" dirty="0" err="1">
                <a:solidFill>
                  <a:schemeClr val="tx1"/>
                </a:solidFill>
                <a:latin typeface="Times New Roman" panose="02020603050405020304" pitchFamily="18" charset="0"/>
                <a:cs typeface="Times New Roman" panose="02020603050405020304" pitchFamily="18" charset="0"/>
              </a:rPr>
              <a:t>Tổ</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chức</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thực</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hiện</a:t>
            </a:r>
            <a:endParaRPr lang="en-US" dirty="0">
              <a:solidFill>
                <a:schemeClr val="tx1"/>
              </a:solidFill>
              <a:latin typeface="Times New Roman" panose="02020603050405020304" pitchFamily="18" charset="0"/>
              <a:cs typeface="Times New Roman" panose="02020603050405020304" pitchFamily="18" charset="0"/>
            </a:endParaRPr>
          </a:p>
        </p:txBody>
      </p:sp>
      <p:grpSp>
        <p:nvGrpSpPr>
          <p:cNvPr id="72" name="Group 71">
            <a:extLst>
              <a:ext uri="{FF2B5EF4-FFF2-40B4-BE49-F238E27FC236}">
                <a16:creationId xmlns:a16="http://schemas.microsoft.com/office/drawing/2014/main" id="{4569BF5F-250A-AA12-AF91-896F2BECE74C}"/>
              </a:ext>
            </a:extLst>
          </p:cNvPr>
          <p:cNvGrpSpPr/>
          <p:nvPr/>
        </p:nvGrpSpPr>
        <p:grpSpPr>
          <a:xfrm rot="5400000">
            <a:off x="11081141" y="1471722"/>
            <a:ext cx="323956" cy="469373"/>
            <a:chOff x="1821527" y="1583388"/>
            <a:chExt cx="350031" cy="409470"/>
          </a:xfrm>
        </p:grpSpPr>
        <p:sp>
          <p:nvSpPr>
            <p:cNvPr id="73" name="Arrow: Right 72">
              <a:extLst>
                <a:ext uri="{FF2B5EF4-FFF2-40B4-BE49-F238E27FC236}">
                  <a16:creationId xmlns:a16="http://schemas.microsoft.com/office/drawing/2014/main" id="{EFFCF9A4-2721-9E98-AA61-7A047B819EFF}"/>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74" name="Arrow: Right 4">
              <a:extLst>
                <a:ext uri="{FF2B5EF4-FFF2-40B4-BE49-F238E27FC236}">
                  <a16:creationId xmlns:a16="http://schemas.microsoft.com/office/drawing/2014/main" id="{8ABF35A7-3171-8349-41CF-419FC9D3BD7F}"/>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sp>
        <p:nvSpPr>
          <p:cNvPr id="75" name="Rectangle 74">
            <a:extLst>
              <a:ext uri="{FF2B5EF4-FFF2-40B4-BE49-F238E27FC236}">
                <a16:creationId xmlns:a16="http://schemas.microsoft.com/office/drawing/2014/main" id="{EF4F1643-2808-6B0A-0B2B-2583BACA0CD7}"/>
              </a:ext>
            </a:extLst>
          </p:cNvPr>
          <p:cNvSpPr/>
          <p:nvPr/>
        </p:nvSpPr>
        <p:spPr>
          <a:xfrm>
            <a:off x="10335771" y="1816527"/>
            <a:ext cx="1533071" cy="402547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800" dirty="0" err="1">
                <a:solidFill>
                  <a:schemeClr val="tx1"/>
                </a:solidFill>
                <a:effectLst/>
                <a:latin typeface="Times New Roman" panose="02020603050405020304" pitchFamily="18" charset="0"/>
                <a:ea typeface="Calibri" panose="020F0502020204030204" pitchFamily="34" charset="0"/>
              </a:rPr>
              <a:t>Các</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địa</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phương</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căn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cứ</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tình</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hình</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thực</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tế</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triển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khai</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xây</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dựng</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kế</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hoạch</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tổ</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chức</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thực</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smtClean="0">
                <a:solidFill>
                  <a:schemeClr val="tx1"/>
                </a:solidFill>
                <a:effectLst/>
                <a:latin typeface="Times New Roman" panose="02020603050405020304" pitchFamily="18" charset="0"/>
                <a:ea typeface="Calibri" panose="020F0502020204030204" pitchFamily="34" charset="0"/>
              </a:rPr>
              <a:t>hiện</a:t>
            </a:r>
            <a:r>
              <a:rPr lang="en-US" dirty="0" smtClean="0">
                <a:solidFill>
                  <a:schemeClr val="tx1"/>
                </a:solidFill>
                <a:latin typeface="Times New Roman" panose="02020603050405020304" pitchFamily="18" charset="0"/>
                <a:ea typeface="Calibri" panose="020F0502020204030204" pitchFamily="34" charset="0"/>
              </a:rPr>
              <a:t>; </a:t>
            </a:r>
          </a:p>
          <a:p>
            <a:pPr algn="ctr"/>
            <a:r>
              <a:rPr lang="en-US" dirty="0" err="1" smtClean="0">
                <a:solidFill>
                  <a:schemeClr val="tx1"/>
                </a:solidFill>
                <a:latin typeface="Times New Roman" panose="02020603050405020304" pitchFamily="18" charset="0"/>
                <a:ea typeface="Calibri" panose="020F0502020204030204" pitchFamily="34" charset="0"/>
              </a:rPr>
              <a:t>Đảm</a:t>
            </a:r>
            <a:r>
              <a:rPr lang="en-US" dirty="0" smtClean="0">
                <a:solidFill>
                  <a:schemeClr val="tx1"/>
                </a:solidFill>
                <a:latin typeface="Times New Roman" panose="02020603050405020304" pitchFamily="18" charset="0"/>
                <a:ea typeface="Calibri" panose="020F0502020204030204" pitchFamily="34" charset="0"/>
              </a:rPr>
              <a:t> </a:t>
            </a:r>
            <a:r>
              <a:rPr lang="en-US" dirty="0" err="1">
                <a:solidFill>
                  <a:schemeClr val="tx1"/>
                </a:solidFill>
                <a:latin typeface="Times New Roman" panose="02020603050405020304" pitchFamily="18" charset="0"/>
                <a:ea typeface="Calibri" panose="020F0502020204030204" pitchFamily="34" charset="0"/>
              </a:rPr>
              <a:t>bảo</a:t>
            </a:r>
            <a:r>
              <a:rPr lang="en-US" dirty="0">
                <a:solidFill>
                  <a:schemeClr val="tx1"/>
                </a:solidFill>
                <a:latin typeface="Times New Roman" panose="02020603050405020304" pitchFamily="18" charset="0"/>
                <a:ea typeface="Calibri" panose="020F0502020204030204" pitchFamily="34" charset="0"/>
              </a:rPr>
              <a:t> </a:t>
            </a:r>
            <a:r>
              <a:rPr lang="en-US" dirty="0" err="1">
                <a:solidFill>
                  <a:schemeClr val="tx1"/>
                </a:solidFill>
                <a:latin typeface="Times New Roman" panose="02020603050405020304" pitchFamily="18" charset="0"/>
                <a:ea typeface="Calibri" panose="020F0502020204030204" pitchFamily="34" charset="0"/>
              </a:rPr>
              <a:t>nhân</a:t>
            </a:r>
            <a:r>
              <a:rPr lang="en-US" dirty="0">
                <a:solidFill>
                  <a:schemeClr val="tx1"/>
                </a:solidFill>
                <a:latin typeface="Times New Roman" panose="02020603050405020304" pitchFamily="18" charset="0"/>
                <a:ea typeface="Calibri" panose="020F0502020204030204" pitchFamily="34" charset="0"/>
              </a:rPr>
              <a:t> </a:t>
            </a:r>
            <a:r>
              <a:rPr lang="en-US" dirty="0" err="1">
                <a:solidFill>
                  <a:schemeClr val="tx1"/>
                </a:solidFill>
                <a:latin typeface="Times New Roman" panose="02020603050405020304" pitchFamily="18" charset="0"/>
                <a:ea typeface="Calibri" panose="020F0502020204030204" pitchFamily="34" charset="0"/>
              </a:rPr>
              <a:t>lực</a:t>
            </a:r>
            <a:r>
              <a:rPr lang="en-US" dirty="0">
                <a:solidFill>
                  <a:schemeClr val="tx1"/>
                </a:solidFill>
                <a:latin typeface="Times New Roman" panose="02020603050405020304" pitchFamily="18" charset="0"/>
                <a:ea typeface="Calibri" panose="020F0502020204030204" pitchFamily="34" charset="0"/>
              </a:rPr>
              <a:t>, </a:t>
            </a:r>
            <a:r>
              <a:rPr lang="en-US" dirty="0" err="1">
                <a:solidFill>
                  <a:schemeClr val="tx1"/>
                </a:solidFill>
                <a:latin typeface="Times New Roman" panose="02020603050405020304" pitchFamily="18" charset="0"/>
                <a:ea typeface="Calibri" panose="020F0502020204030204" pitchFamily="34" charset="0"/>
              </a:rPr>
              <a:t>kinh</a:t>
            </a:r>
            <a:r>
              <a:rPr lang="en-US" dirty="0">
                <a:solidFill>
                  <a:schemeClr val="tx1"/>
                </a:solidFill>
                <a:latin typeface="Times New Roman" panose="02020603050405020304" pitchFamily="18" charset="0"/>
                <a:ea typeface="Calibri" panose="020F0502020204030204" pitchFamily="34" charset="0"/>
              </a:rPr>
              <a:t> </a:t>
            </a:r>
            <a:r>
              <a:rPr lang="en-US" dirty="0" err="1">
                <a:solidFill>
                  <a:schemeClr val="tx1"/>
                </a:solidFill>
                <a:latin typeface="Times New Roman" panose="02020603050405020304" pitchFamily="18" charset="0"/>
                <a:ea typeface="Calibri" panose="020F0502020204030204" pitchFamily="34" charset="0"/>
              </a:rPr>
              <a:t>phí</a:t>
            </a:r>
            <a:r>
              <a:rPr lang="en-US" dirty="0">
                <a:solidFill>
                  <a:schemeClr val="tx1"/>
                </a:solidFill>
                <a:latin typeface="Times New Roman" panose="02020603050405020304" pitchFamily="18" charset="0"/>
                <a:ea typeface="Calibri" panose="020F0502020204030204" pitchFamily="34" charset="0"/>
              </a:rPr>
              <a:t> </a:t>
            </a:r>
            <a:r>
              <a:rPr lang="en-US" dirty="0" err="1">
                <a:solidFill>
                  <a:schemeClr val="tx1"/>
                </a:solidFill>
                <a:latin typeface="Times New Roman" panose="02020603050405020304" pitchFamily="18" charset="0"/>
                <a:ea typeface="Calibri" panose="020F0502020204030204" pitchFamily="34" charset="0"/>
              </a:rPr>
              <a:t>duy</a:t>
            </a:r>
            <a:r>
              <a:rPr lang="en-US" dirty="0">
                <a:solidFill>
                  <a:schemeClr val="tx1"/>
                </a:solidFill>
                <a:latin typeface="Times New Roman" panose="02020603050405020304" pitchFamily="18" charset="0"/>
                <a:ea typeface="Calibri" panose="020F0502020204030204" pitchFamily="34" charset="0"/>
              </a:rPr>
              <a:t> </a:t>
            </a:r>
            <a:r>
              <a:rPr lang="en-US" dirty="0" err="1">
                <a:solidFill>
                  <a:schemeClr val="tx1"/>
                </a:solidFill>
                <a:latin typeface="Times New Roman" panose="02020603050405020304" pitchFamily="18" charset="0"/>
                <a:ea typeface="Calibri" panose="020F0502020204030204" pitchFamily="34" charset="0"/>
              </a:rPr>
              <a:t>trì</a:t>
            </a:r>
            <a:r>
              <a:rPr lang="en-US" dirty="0">
                <a:solidFill>
                  <a:schemeClr val="tx1"/>
                </a:solidFill>
                <a:latin typeface="Times New Roman" panose="02020603050405020304" pitchFamily="18" charset="0"/>
                <a:ea typeface="Calibri" panose="020F0502020204030204" pitchFamily="34" charset="0"/>
              </a:rPr>
              <a:t> </a:t>
            </a:r>
            <a:r>
              <a:rPr lang="en-US" dirty="0" err="1">
                <a:solidFill>
                  <a:schemeClr val="tx1"/>
                </a:solidFill>
                <a:latin typeface="Times New Roman" panose="02020603050405020304" pitchFamily="18" charset="0"/>
                <a:ea typeface="Calibri" panose="020F0502020204030204" pitchFamily="34" charset="0"/>
              </a:rPr>
              <a:t>hoạt</a:t>
            </a:r>
            <a:r>
              <a:rPr lang="en-US" dirty="0">
                <a:solidFill>
                  <a:schemeClr val="tx1"/>
                </a:solidFill>
                <a:latin typeface="Times New Roman" panose="02020603050405020304" pitchFamily="18" charset="0"/>
                <a:ea typeface="Calibri" panose="020F0502020204030204" pitchFamily="34" charset="0"/>
              </a:rPr>
              <a:t> </a:t>
            </a:r>
            <a:r>
              <a:rPr lang="en-US" dirty="0" err="1">
                <a:solidFill>
                  <a:schemeClr val="tx1"/>
                </a:solidFill>
                <a:latin typeface="Times New Roman" panose="02020603050405020304" pitchFamily="18" charset="0"/>
                <a:ea typeface="Calibri" panose="020F0502020204030204" pitchFamily="34" charset="0"/>
              </a:rPr>
              <a:t>động</a:t>
            </a:r>
            <a:r>
              <a:rPr lang="en-US" dirty="0">
                <a:solidFill>
                  <a:schemeClr val="tx1"/>
                </a:solidFill>
                <a:latin typeface="Times New Roman" panose="02020603050405020304" pitchFamily="18" charset="0"/>
                <a:ea typeface="Calibri" panose="020F0502020204030204" pitchFamily="34" charset="0"/>
              </a:rPr>
              <a:t> </a:t>
            </a:r>
            <a:r>
              <a:rPr lang="en-US" dirty="0" err="1" smtClean="0">
                <a:solidFill>
                  <a:schemeClr val="tx1"/>
                </a:solidFill>
                <a:latin typeface="Times New Roman" panose="02020603050405020304" pitchFamily="18" charset="0"/>
                <a:ea typeface="Calibri" panose="020F0502020204030204" pitchFamily="34" charset="0"/>
              </a:rPr>
              <a:t>để</a:t>
            </a:r>
            <a:r>
              <a:rPr lang="en-US" dirty="0" smtClean="0">
                <a:solidFill>
                  <a:schemeClr val="tx1"/>
                </a:solidFill>
                <a:latin typeface="Times New Roman" panose="02020603050405020304" pitchFamily="18" charset="0"/>
                <a:ea typeface="Calibri" panose="020F0502020204030204" pitchFamily="34" charset="0"/>
              </a:rPr>
              <a:t> </a:t>
            </a:r>
            <a:r>
              <a:rPr lang="en-US" dirty="0" err="1">
                <a:solidFill>
                  <a:schemeClr val="tx1"/>
                </a:solidFill>
                <a:latin typeface="Times New Roman" panose="02020603050405020304" pitchFamily="18" charset="0"/>
                <a:ea typeface="Calibri" panose="020F0502020204030204" pitchFamily="34" charset="0"/>
              </a:rPr>
              <a:t>phát</a:t>
            </a:r>
            <a:r>
              <a:rPr lang="en-US" dirty="0">
                <a:solidFill>
                  <a:schemeClr val="tx1"/>
                </a:solidFill>
                <a:latin typeface="Times New Roman" panose="02020603050405020304" pitchFamily="18" charset="0"/>
                <a:ea typeface="Calibri" panose="020F0502020204030204" pitchFamily="34" charset="0"/>
              </a:rPr>
              <a:t> </a:t>
            </a:r>
            <a:r>
              <a:rPr lang="en-US" dirty="0" err="1">
                <a:solidFill>
                  <a:schemeClr val="tx1"/>
                </a:solidFill>
                <a:latin typeface="Times New Roman" panose="02020603050405020304" pitchFamily="18" charset="0"/>
                <a:ea typeface="Calibri" panose="020F0502020204030204" pitchFamily="34" charset="0"/>
              </a:rPr>
              <a:t>huy</a:t>
            </a:r>
            <a:r>
              <a:rPr lang="en-US" dirty="0">
                <a:solidFill>
                  <a:schemeClr val="tx1"/>
                </a:solidFill>
                <a:latin typeface="Times New Roman" panose="02020603050405020304" pitchFamily="18" charset="0"/>
                <a:ea typeface="Calibri" panose="020F0502020204030204" pitchFamily="34" charset="0"/>
              </a:rPr>
              <a:t> </a:t>
            </a:r>
            <a:r>
              <a:rPr lang="en-US" err="1">
                <a:solidFill>
                  <a:schemeClr val="tx1"/>
                </a:solidFill>
                <a:latin typeface="Times New Roman" panose="02020603050405020304" pitchFamily="18" charset="0"/>
                <a:ea typeface="Calibri" panose="020F0502020204030204" pitchFamily="34" charset="0"/>
              </a:rPr>
              <a:t>hiệu</a:t>
            </a:r>
            <a:r>
              <a:rPr lang="en-US">
                <a:solidFill>
                  <a:schemeClr val="tx1"/>
                </a:solidFill>
                <a:latin typeface="Times New Roman" panose="02020603050405020304" pitchFamily="18" charset="0"/>
                <a:ea typeface="Calibri" panose="020F0502020204030204" pitchFamily="34" charset="0"/>
              </a:rPr>
              <a:t> </a:t>
            </a:r>
            <a:r>
              <a:rPr lang="en-US" smtClean="0">
                <a:solidFill>
                  <a:schemeClr val="tx1"/>
                </a:solidFill>
                <a:latin typeface="Times New Roman" panose="02020603050405020304" pitchFamily="18" charset="0"/>
                <a:ea typeface="Calibri" panose="020F0502020204030204" pitchFamily="34" charset="0"/>
              </a:rPr>
              <a:t>quả.</a:t>
            </a:r>
            <a:endParaRPr lang="en-US" sz="20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3110319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4">
            <a:extLst>
              <a:ext uri="{FF2B5EF4-FFF2-40B4-BE49-F238E27FC236}">
                <a16:creationId xmlns:a16="http://schemas.microsoft.com/office/drawing/2014/main" id="{C0AA79C7-35E9-13F0-2FC7-3DE3C717EF75}"/>
              </a:ext>
            </a:extLst>
          </p:cNvPr>
          <p:cNvSpPr/>
          <p:nvPr/>
        </p:nvSpPr>
        <p:spPr>
          <a:xfrm>
            <a:off x="1075433" y="2549237"/>
            <a:ext cx="10563661" cy="263282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r>
              <a:rPr lang="vi-VN" sz="2200" b="1" dirty="0">
                <a:solidFill>
                  <a:schemeClr val="tx1"/>
                </a:solidFill>
                <a:latin typeface="+mj-lt"/>
              </a:rPr>
              <a:t>Chi mua sắm, sửa chữa, thay thế thiết bị hư hỏng của đài truyền thanh xã, phương tiện sản xuất các sản phẩm thông tin, tuyên truyền cho cơ sở truyền thanh, truyền hình cấp huyện đ</a:t>
            </a:r>
            <a:r>
              <a:rPr lang="en-US" sz="2200" b="1" dirty="0">
                <a:solidFill>
                  <a:schemeClr val="tx1"/>
                </a:solidFill>
                <a:latin typeface="+mj-lt"/>
              </a:rPr>
              <a:t>ể </a:t>
            </a:r>
            <a:r>
              <a:rPr lang="vi-VN" sz="2200" b="1" dirty="0">
                <a:solidFill>
                  <a:schemeClr val="tx1"/>
                </a:solidFill>
                <a:latin typeface="+mj-lt"/>
              </a:rPr>
              <a:t>đảm bảo yêu c</a:t>
            </a:r>
            <a:r>
              <a:rPr lang="en-US" sz="2200" b="1" dirty="0">
                <a:solidFill>
                  <a:schemeClr val="tx1"/>
                </a:solidFill>
                <a:latin typeface="+mj-lt"/>
              </a:rPr>
              <a:t>ầ</a:t>
            </a:r>
            <a:r>
              <a:rPr lang="vi-VN" sz="2200" b="1" dirty="0">
                <a:solidFill>
                  <a:schemeClr val="tx1"/>
                </a:solidFill>
                <a:latin typeface="+mj-lt"/>
              </a:rPr>
              <a:t>u của công tác thông tin, tuyên truyền theo hướng dẫn của Bộ Thông tin và Truyền thông theo dự án được cấp có thẩm quyền phê duyệt: Căn cứ quy định tại Thông tư này, điều kiện thực tế tại địa phương và khả năng ngân sách, </a:t>
            </a:r>
            <a:r>
              <a:rPr lang="vi-VN" sz="2200" b="1" u="sng" dirty="0">
                <a:solidFill>
                  <a:schemeClr val="tx1"/>
                </a:solidFill>
                <a:latin typeface="+mj-lt"/>
              </a:rPr>
              <a:t>Ủy ban nhân dân cấp tỉnh trình Hội đồng nhân dân cùng cấp quyết định cụ thể mức hỗ trợ trong phạm vi dự toán được cấp có thẩm quyền giao</a:t>
            </a:r>
            <a:r>
              <a:rPr lang="vi-VN" sz="2200" b="1" u="sng" dirty="0" smtClean="0">
                <a:solidFill>
                  <a:schemeClr val="tx1"/>
                </a:solidFill>
                <a:latin typeface="+mj-lt"/>
              </a:rPr>
              <a:t>.</a:t>
            </a:r>
            <a:endParaRPr lang="en-US" sz="2200" b="1" u="sng" dirty="0" smtClean="0">
              <a:solidFill>
                <a:schemeClr val="tx1"/>
              </a:solidFill>
              <a:latin typeface="+mj-lt"/>
            </a:endParaRPr>
          </a:p>
          <a:p>
            <a:r>
              <a:rPr lang="vi-VN" sz="2200" b="1" dirty="0"/>
              <a:t>Điều 8. Tăng cường cơ sở vật chất cho hệ thống thông tin và truyền thông cơ sở</a:t>
            </a:r>
            <a:endParaRPr lang="vi-VN" sz="2200" dirty="0"/>
          </a:p>
          <a:p>
            <a:r>
              <a:rPr lang="vi-VN" sz="2200" dirty="0"/>
              <a:t>Chi mua sắm, sửa chữa, thay thế thiết bị hư hỏng của đài truyền thanh xã, phương tiện sản xuất các sản phẩm thông tin, tuyên truyền cho cơ sở truyền thanh, truyền hình cấp huyện để đảm bảo yêu cầu của công tác thông tin, tuyên truyền theo hướng dẫn của Bộ Thông tin và Truyền thông theo dự án được cấp có thẩm quyền phê duyệt: Căn cứ quy định tại Thông tư này, điều kiện thực tế tại địa phương và khả năng ngân sách, Ủy ban nhân dân cấp tỉnh trình Hội đồng nhân dân cùng cấp quyết định cụ thể mức hỗ trợ trong phạm vi dự toán được cấp có thẩm quyền giao.</a:t>
            </a:r>
          </a:p>
          <a:p>
            <a:pPr algn="just"/>
            <a:endParaRPr lang="en-US" sz="2200" dirty="0">
              <a:solidFill>
                <a:schemeClr val="tx1"/>
              </a:solidFill>
              <a:latin typeface="+mj-lt"/>
            </a:endParaRPr>
          </a:p>
          <a:p>
            <a:pPr algn="ctr"/>
            <a:endParaRPr lang="en-US" sz="2200" dirty="0">
              <a:solidFill>
                <a:schemeClr val="tx1"/>
              </a:solidFill>
              <a:effectLst/>
              <a:latin typeface="Times New Roman" panose="02020603050405020304" pitchFamily="18" charset="0"/>
              <a:ea typeface="Calibri" panose="020F0502020204030204" pitchFamily="34" charset="0"/>
            </a:endParaRPr>
          </a:p>
          <a:p>
            <a:pPr algn="ctr"/>
            <a:endParaRPr lang="en-US" sz="2200" dirty="0">
              <a:solidFill>
                <a:schemeClr val="tx1"/>
              </a:solidFill>
              <a:latin typeface="Times New Roman" panose="02020603050405020304" pitchFamily="18" charset="0"/>
              <a:cs typeface="Times New Roman" panose="02020603050405020304" pitchFamily="18" charset="0"/>
            </a:endParaRPr>
          </a:p>
        </p:txBody>
      </p:sp>
      <p:sp>
        <p:nvSpPr>
          <p:cNvPr id="2" name="Rectangle 1"/>
          <p:cNvSpPr/>
          <p:nvPr/>
        </p:nvSpPr>
        <p:spPr>
          <a:xfrm>
            <a:off x="1075433" y="1804771"/>
            <a:ext cx="5102083" cy="56260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r>
              <a:rPr lang="en-US" sz="2400" b="1" dirty="0" err="1">
                <a:solidFill>
                  <a:schemeClr val="tx1"/>
                </a:solidFill>
                <a:latin typeface="Times New Roman" panose="02020603050405020304" pitchFamily="18" charset="0"/>
                <a:cs typeface="Times New Roman" panose="02020603050405020304" pitchFamily="18" charset="0"/>
              </a:rPr>
              <a:t>Điều</a:t>
            </a:r>
            <a:r>
              <a:rPr lang="en-US" sz="2400" b="1" dirty="0">
                <a:solidFill>
                  <a:schemeClr val="tx1"/>
                </a:solidFill>
                <a:latin typeface="Times New Roman" panose="02020603050405020304" pitchFamily="18" charset="0"/>
                <a:cs typeface="Times New Roman" panose="02020603050405020304" pitchFamily="18" charset="0"/>
              </a:rPr>
              <a:t> 8 </a:t>
            </a:r>
            <a:r>
              <a:rPr lang="en-US" sz="2400" b="1" dirty="0" err="1">
                <a:solidFill>
                  <a:schemeClr val="tx1"/>
                </a:solidFill>
                <a:latin typeface="Times New Roman" panose="02020603050405020304" pitchFamily="18" charset="0"/>
                <a:cs typeface="Times New Roman" panose="02020603050405020304" pitchFamily="18" charset="0"/>
              </a:rPr>
              <a:t>Thông</a:t>
            </a:r>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err="1">
                <a:solidFill>
                  <a:schemeClr val="tx1"/>
                </a:solidFill>
                <a:latin typeface="Times New Roman" panose="02020603050405020304" pitchFamily="18" charset="0"/>
                <a:cs typeface="Times New Roman" panose="02020603050405020304" pitchFamily="18" charset="0"/>
              </a:rPr>
              <a:t>tư</a:t>
            </a:r>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err="1">
                <a:solidFill>
                  <a:schemeClr val="tx1"/>
                </a:solidFill>
                <a:latin typeface="Times New Roman" panose="02020603050405020304" pitchFamily="18" charset="0"/>
                <a:cs typeface="Times New Roman" panose="02020603050405020304" pitchFamily="18" charset="0"/>
              </a:rPr>
              <a:t>số</a:t>
            </a:r>
            <a:r>
              <a:rPr lang="en-US" sz="2400" b="1" dirty="0">
                <a:solidFill>
                  <a:schemeClr val="tx1"/>
                </a:solidFill>
                <a:latin typeface="Times New Roman" panose="02020603050405020304" pitchFamily="18" charset="0"/>
                <a:cs typeface="Times New Roman" panose="02020603050405020304" pitchFamily="18" charset="0"/>
              </a:rPr>
              <a:t> 53/2022/TT-BTC:</a:t>
            </a:r>
            <a:endParaRPr lang="en-US" sz="2400" b="1" dirty="0">
              <a:solidFill>
                <a:schemeClr val="tx1"/>
              </a:solidFill>
              <a:latin typeface="Times New Roman" panose="02020603050405020304" pitchFamily="18" charset="0"/>
              <a:cs typeface="Times New Roman" panose="02020603050405020304" pitchFamily="18" charset="0"/>
            </a:endParaRPr>
          </a:p>
        </p:txBody>
      </p:sp>
      <p:sp>
        <p:nvSpPr>
          <p:cNvPr id="10" name="Title 68">
            <a:extLst>
              <a:ext uri="{FF2B5EF4-FFF2-40B4-BE49-F238E27FC236}">
                <a16:creationId xmlns:a16="http://schemas.microsoft.com/office/drawing/2014/main" id="{100430C7-6B68-C702-F511-12150BB1522F}"/>
              </a:ext>
            </a:extLst>
          </p:cNvPr>
          <p:cNvSpPr>
            <a:spLocks noGrp="1"/>
          </p:cNvSpPr>
          <p:nvPr>
            <p:ph type="title"/>
          </p:nvPr>
        </p:nvSpPr>
        <p:spPr>
          <a:xfrm>
            <a:off x="4985072" y="896116"/>
            <a:ext cx="2744381" cy="560211"/>
          </a:xfrm>
          <a:solidFill>
            <a:schemeClr val="accent4">
              <a:lumMod val="20000"/>
              <a:lumOff val="80000"/>
            </a:schemeClr>
          </a:solidFill>
          <a:ln>
            <a:solidFill>
              <a:schemeClr val="accent1"/>
            </a:solidFill>
          </a:ln>
        </p:spPr>
        <p:txBody>
          <a:bodyPr>
            <a:noAutofit/>
          </a:bodyPr>
          <a:lstStyle/>
          <a:p>
            <a:pPr algn="ctr"/>
            <a:r>
              <a:rPr lang="en-US" sz="2500" b="1" dirty="0" err="1" smtClean="0">
                <a:latin typeface="Times New Roman" pitchFamily="18" charset="0"/>
                <a:cs typeface="Times New Roman" pitchFamily="18" charset="0"/>
              </a:rPr>
              <a:t>Quản</a:t>
            </a:r>
            <a:r>
              <a:rPr lang="en-US" sz="2500" b="1" dirty="0" smtClean="0">
                <a:latin typeface="Times New Roman" pitchFamily="18" charset="0"/>
                <a:cs typeface="Times New Roman" pitchFamily="18" charset="0"/>
              </a:rPr>
              <a:t> </a:t>
            </a:r>
            <a:r>
              <a:rPr lang="en-US" sz="2500" b="1" dirty="0" err="1" smtClean="0">
                <a:latin typeface="Times New Roman" pitchFamily="18" charset="0"/>
                <a:cs typeface="Times New Roman" pitchFamily="18" charset="0"/>
              </a:rPr>
              <a:t>lý</a:t>
            </a:r>
            <a:r>
              <a:rPr lang="en-US" sz="2500" b="1" dirty="0" smtClean="0">
                <a:latin typeface="Times New Roman" pitchFamily="18" charset="0"/>
                <a:cs typeface="Times New Roman" pitchFamily="18" charset="0"/>
              </a:rPr>
              <a:t> </a:t>
            </a:r>
            <a:r>
              <a:rPr lang="en-US" sz="2500" b="1" dirty="0" err="1" smtClean="0">
                <a:latin typeface="Times New Roman" pitchFamily="18" charset="0"/>
                <a:cs typeface="Times New Roman" pitchFamily="18" charset="0"/>
              </a:rPr>
              <a:t>tài</a:t>
            </a:r>
            <a:r>
              <a:rPr lang="en-US" sz="2500" b="1" dirty="0" smtClean="0">
                <a:latin typeface="Times New Roman" pitchFamily="18" charset="0"/>
                <a:cs typeface="Times New Roman" pitchFamily="18" charset="0"/>
              </a:rPr>
              <a:t> </a:t>
            </a:r>
            <a:r>
              <a:rPr lang="en-US" sz="2500" b="1" dirty="0" err="1" smtClean="0">
                <a:latin typeface="Times New Roman" pitchFamily="18" charset="0"/>
                <a:cs typeface="Times New Roman" pitchFamily="18" charset="0"/>
              </a:rPr>
              <a:t>chính</a:t>
            </a:r>
            <a:r>
              <a:rPr lang="en-US" sz="2500" b="1" dirty="0" smtClean="0">
                <a:latin typeface="Times New Roman" pitchFamily="18" charset="0"/>
                <a:cs typeface="Times New Roman" pitchFamily="18" charset="0"/>
              </a:rPr>
              <a:t>:</a:t>
            </a:r>
            <a:endParaRPr lang="en-US" sz="2500" b="1" dirty="0"/>
          </a:p>
        </p:txBody>
      </p:sp>
    </p:spTree>
    <p:extLst>
      <p:ext uri="{BB962C8B-B14F-4D97-AF65-F5344CB8AC3E}">
        <p14:creationId xmlns:p14="http://schemas.microsoft.com/office/powerpoint/2010/main" val="202520937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D5F0FCF-F3D0-EB49-3F54-271E741C8AB6}"/>
              </a:ext>
            </a:extLst>
          </p:cNvPr>
          <p:cNvSpPr/>
          <p:nvPr/>
        </p:nvSpPr>
        <p:spPr>
          <a:xfrm>
            <a:off x="203492" y="1297424"/>
            <a:ext cx="2159564" cy="398383"/>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Times New Roman" panose="02020603050405020304" pitchFamily="18" charset="0"/>
                <a:cs typeface="Times New Roman" panose="02020603050405020304" pitchFamily="18" charset="0"/>
              </a:rPr>
              <a:t>1. </a:t>
            </a:r>
            <a:r>
              <a:rPr lang="en-US" b="1" dirty="0" err="1">
                <a:solidFill>
                  <a:schemeClr val="tx1"/>
                </a:solidFill>
                <a:latin typeface="Times New Roman" panose="02020603050405020304" pitchFamily="18" charset="0"/>
                <a:cs typeface="Times New Roman" panose="02020603050405020304" pitchFamily="18" charset="0"/>
              </a:rPr>
              <a:t>Mục</a:t>
            </a: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tiêu</a:t>
            </a:r>
            <a:endParaRPr lang="en-US" b="1" dirty="0">
              <a:solidFill>
                <a:schemeClr val="tx1"/>
              </a:solidFill>
              <a:latin typeface="Times New Roman" panose="02020603050405020304" pitchFamily="18" charset="0"/>
              <a:cs typeface="Times New Roman" panose="02020603050405020304" pitchFamily="18" charset="0"/>
            </a:endParaRPr>
          </a:p>
        </p:txBody>
      </p:sp>
      <p:sp>
        <p:nvSpPr>
          <p:cNvPr id="17" name="Rectangle 16">
            <a:extLst>
              <a:ext uri="{FF2B5EF4-FFF2-40B4-BE49-F238E27FC236}">
                <a16:creationId xmlns:a16="http://schemas.microsoft.com/office/drawing/2014/main" id="{55661087-1740-23B5-8ACE-C794AA32DFCE}"/>
              </a:ext>
            </a:extLst>
          </p:cNvPr>
          <p:cNvSpPr/>
          <p:nvPr/>
        </p:nvSpPr>
        <p:spPr>
          <a:xfrm>
            <a:off x="48824" y="2038351"/>
            <a:ext cx="1212327" cy="337877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err="1">
                <a:solidFill>
                  <a:schemeClr val="tx1"/>
                </a:solidFill>
                <a:effectLst/>
                <a:latin typeface="Times New Roman" panose="02020603050405020304" pitchFamily="18" charset="0"/>
                <a:ea typeface="Calibri" panose="020F0502020204030204" pitchFamily="34" charset="0"/>
              </a:rPr>
              <a:t>Phát</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triển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hoàn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thiện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hệ</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thống</a:t>
            </a:r>
            <a:r>
              <a:rPr lang="en-US" sz="1800" dirty="0">
                <a:solidFill>
                  <a:schemeClr val="tx1"/>
                </a:solidFill>
                <a:effectLst/>
                <a:latin typeface="Times New Roman" panose="02020603050405020304" pitchFamily="18" charset="0"/>
                <a:ea typeface="Calibri" panose="020F0502020204030204" pitchFamily="34" charset="0"/>
              </a:rPr>
              <a:t> cs </a:t>
            </a:r>
            <a:r>
              <a:rPr lang="en-US" sz="1800" dirty="0" err="1">
                <a:solidFill>
                  <a:schemeClr val="tx1"/>
                </a:solidFill>
                <a:effectLst/>
                <a:latin typeface="Times New Roman" panose="02020603050405020304" pitchFamily="18" charset="0"/>
                <a:ea typeface="Calibri" panose="020F0502020204030204" pitchFamily="34" charset="0"/>
              </a:rPr>
              <a:t>hạ</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tầng</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số</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chuyển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đổi</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số</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trong</a:t>
            </a:r>
            <a:r>
              <a:rPr lang="en-US" sz="1800" dirty="0">
                <a:solidFill>
                  <a:schemeClr val="tx1"/>
                </a:solidFill>
                <a:effectLst/>
                <a:latin typeface="Times New Roman" panose="02020603050405020304" pitchFamily="18" charset="0"/>
                <a:ea typeface="Calibri" panose="020F0502020204030204" pitchFamily="34" charset="0"/>
              </a:rPr>
              <a:t> </a:t>
            </a:r>
            <a:r>
              <a:rPr lang="en-US" dirty="0" smtClean="0">
                <a:solidFill>
                  <a:schemeClr val="tx1"/>
                </a:solidFill>
                <a:latin typeface="Times New Roman" panose="02020603050405020304" pitchFamily="18" charset="0"/>
                <a:ea typeface="Calibri" panose="020F0502020204030204" pitchFamily="34" charset="0"/>
              </a:rPr>
              <a:t>NNNT</a:t>
            </a:r>
            <a:r>
              <a:rPr lang="en-US" sz="1800" dirty="0" smtClean="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Thúc</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đẩy</a:t>
            </a:r>
            <a:r>
              <a:rPr lang="en-US" sz="1800" dirty="0">
                <a:solidFill>
                  <a:schemeClr val="tx1"/>
                </a:solidFill>
                <a:effectLst/>
                <a:latin typeface="Times New Roman" panose="02020603050405020304" pitchFamily="18" charset="0"/>
                <a:ea typeface="Calibri" panose="020F0502020204030204" pitchFamily="34" charset="0"/>
              </a:rPr>
              <a:t> CĐ </a:t>
            </a:r>
            <a:r>
              <a:rPr lang="en-US" sz="1800" dirty="0" err="1">
                <a:solidFill>
                  <a:schemeClr val="tx1"/>
                </a:solidFill>
                <a:effectLst/>
                <a:latin typeface="Times New Roman" panose="02020603050405020304" pitchFamily="18" charset="0"/>
                <a:ea typeface="Calibri" panose="020F0502020204030204" pitchFamily="34" charset="0"/>
              </a:rPr>
              <a:t>số</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Quốc</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gia</a:t>
            </a:r>
            <a:r>
              <a:rPr lang="en-US" sz="1800" dirty="0">
                <a:solidFill>
                  <a:schemeClr val="tx1"/>
                </a:solidFill>
                <a:effectLst/>
                <a:latin typeface="Times New Roman" panose="02020603050405020304" pitchFamily="18" charset="0"/>
                <a:ea typeface="Calibri" panose="020F0502020204030204" pitchFamily="34" charset="0"/>
              </a:rPr>
              <a:t>, …</a:t>
            </a:r>
            <a:endParaRPr lang="en-US" sz="2000" dirty="0">
              <a:solidFill>
                <a:schemeClr val="tx1"/>
              </a:solidFill>
            </a:endParaRPr>
          </a:p>
        </p:txBody>
      </p:sp>
      <p:sp>
        <p:nvSpPr>
          <p:cNvPr id="19" name="Rectangle 18">
            <a:extLst>
              <a:ext uri="{FF2B5EF4-FFF2-40B4-BE49-F238E27FC236}">
                <a16:creationId xmlns:a16="http://schemas.microsoft.com/office/drawing/2014/main" id="{9FA18046-4C28-68F6-C27E-D588FE1C0FEE}"/>
              </a:ext>
            </a:extLst>
          </p:cNvPr>
          <p:cNvSpPr/>
          <p:nvPr/>
        </p:nvSpPr>
        <p:spPr>
          <a:xfrm>
            <a:off x="1360956" y="2049884"/>
            <a:ext cx="1002291" cy="3367243"/>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800" dirty="0" err="1">
                <a:solidFill>
                  <a:schemeClr val="tx1"/>
                </a:solidFill>
                <a:effectLst/>
                <a:latin typeface="Times New Roman" panose="02020603050405020304" pitchFamily="18" charset="0"/>
                <a:ea typeface="Calibri" panose="020F0502020204030204" pitchFamily="34" charset="0"/>
              </a:rPr>
              <a:t>Phát</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triển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các</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nền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tảng</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số</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để</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phục</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vụ</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người</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smtClean="0">
                <a:solidFill>
                  <a:schemeClr val="tx1"/>
                </a:solidFill>
                <a:effectLst/>
                <a:latin typeface="Times New Roman" panose="02020603050405020304" pitchFamily="18" charset="0"/>
                <a:ea typeface="Calibri" panose="020F0502020204030204" pitchFamily="34" charset="0"/>
              </a:rPr>
              <a:t>dân</a:t>
            </a:r>
            <a:r>
              <a:rPr lang="en-US" sz="1800" dirty="0" smtClean="0">
                <a:solidFill>
                  <a:schemeClr val="tx1"/>
                </a:solidFill>
                <a:effectLst/>
                <a:latin typeface="Times New Roman" panose="02020603050405020304" pitchFamily="18" charset="0"/>
                <a:ea typeface="Calibri" panose="020F0502020204030204" pitchFamily="34" charset="0"/>
              </a:rPr>
              <a:t>, </a:t>
            </a:r>
            <a:r>
              <a:rPr lang="en-US" sz="1800" dirty="0" err="1" smtClean="0">
                <a:solidFill>
                  <a:schemeClr val="tx1"/>
                </a:solidFill>
                <a:effectLst/>
                <a:latin typeface="Times New Roman" panose="02020603050405020304" pitchFamily="18" charset="0"/>
                <a:ea typeface="Calibri" panose="020F0502020204030204" pitchFamily="34" charset="0"/>
              </a:rPr>
              <a:t>thúc</a:t>
            </a:r>
            <a:r>
              <a:rPr lang="en-US" sz="1800" dirty="0" smtClean="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đẩy</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smtClean="0">
                <a:solidFill>
                  <a:schemeClr val="tx1"/>
                </a:solidFill>
                <a:effectLst/>
                <a:latin typeface="Times New Roman" panose="02020603050405020304" pitchFamily="18" charset="0"/>
                <a:ea typeface="Calibri" panose="020F0502020204030204" pitchFamily="34" charset="0"/>
              </a:rPr>
              <a:t>kinh</a:t>
            </a:r>
            <a:r>
              <a:rPr lang="en-US" sz="1800" dirty="0" smtClean="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tế</a:t>
            </a:r>
            <a:r>
              <a:rPr lang="en-US" sz="1800" dirty="0">
                <a:solidFill>
                  <a:schemeClr val="tx1"/>
                </a:solidFill>
                <a:effectLst/>
                <a:latin typeface="Times New Roman" panose="02020603050405020304" pitchFamily="18" charset="0"/>
                <a:ea typeface="Calibri" panose="020F0502020204030204" pitchFamily="34" charset="0"/>
              </a:rPr>
              <a:t> - </a:t>
            </a:r>
            <a:r>
              <a:rPr lang="en-US" sz="1800" dirty="0" err="1">
                <a:solidFill>
                  <a:schemeClr val="tx1"/>
                </a:solidFill>
                <a:effectLst/>
                <a:latin typeface="Times New Roman" panose="02020603050405020304" pitchFamily="18" charset="0"/>
                <a:ea typeface="Calibri" panose="020F0502020204030204" pitchFamily="34" charset="0"/>
              </a:rPr>
              <a:t>xã</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smtClean="0">
                <a:solidFill>
                  <a:schemeClr val="tx1"/>
                </a:solidFill>
                <a:effectLst/>
                <a:latin typeface="Times New Roman" panose="02020603050405020304" pitchFamily="18" charset="0"/>
                <a:ea typeface="Calibri" panose="020F0502020204030204" pitchFamily="34" charset="0"/>
              </a:rPr>
              <a:t>hội</a:t>
            </a:r>
            <a:r>
              <a:rPr lang="en-US" sz="1800" dirty="0" smtClean="0">
                <a:solidFill>
                  <a:schemeClr val="tx1"/>
                </a:solidFill>
                <a:effectLst/>
                <a:latin typeface="Times New Roman" panose="02020603050405020304" pitchFamily="18" charset="0"/>
                <a:ea typeface="Calibri" panose="020F0502020204030204" pitchFamily="34" charset="0"/>
              </a:rPr>
              <a:t> </a:t>
            </a:r>
            <a:r>
              <a:rPr lang="en-US" sz="1800" dirty="0" err="1" smtClean="0">
                <a:solidFill>
                  <a:schemeClr val="tx1"/>
                </a:solidFill>
                <a:effectLst/>
                <a:latin typeface="Times New Roman" panose="02020603050405020304" pitchFamily="18" charset="0"/>
                <a:ea typeface="Calibri" panose="020F0502020204030204" pitchFamily="34" charset="0"/>
              </a:rPr>
              <a:t>số</a:t>
            </a:r>
            <a:endParaRPr lang="en-US" sz="2000" dirty="0">
              <a:solidFill>
                <a:schemeClr val="tx1"/>
              </a:solidFill>
            </a:endParaRPr>
          </a:p>
        </p:txBody>
      </p:sp>
      <p:sp>
        <p:nvSpPr>
          <p:cNvPr id="22" name="Rectangle 21">
            <a:extLst>
              <a:ext uri="{FF2B5EF4-FFF2-40B4-BE49-F238E27FC236}">
                <a16:creationId xmlns:a16="http://schemas.microsoft.com/office/drawing/2014/main" id="{0CBA113B-1CC6-72AE-3E9F-B9CC167032B7}"/>
              </a:ext>
            </a:extLst>
          </p:cNvPr>
          <p:cNvSpPr/>
          <p:nvPr/>
        </p:nvSpPr>
        <p:spPr>
          <a:xfrm>
            <a:off x="2505047" y="1308614"/>
            <a:ext cx="1414775" cy="428932"/>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Times New Roman" panose="02020603050405020304" pitchFamily="18" charset="0"/>
                <a:cs typeface="Times New Roman" panose="02020603050405020304" pitchFamily="18" charset="0"/>
              </a:rPr>
              <a:t>2. </a:t>
            </a:r>
            <a:r>
              <a:rPr lang="en-US" b="1" dirty="0" err="1">
                <a:solidFill>
                  <a:schemeClr val="tx1"/>
                </a:solidFill>
                <a:latin typeface="Times New Roman" panose="02020603050405020304" pitchFamily="18" charset="0"/>
                <a:cs typeface="Times New Roman" panose="02020603050405020304" pitchFamily="18" charset="0"/>
              </a:rPr>
              <a:t>Đối</a:t>
            </a: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tượng</a:t>
            </a:r>
            <a:endParaRPr lang="en-US" b="1" dirty="0">
              <a:solidFill>
                <a:schemeClr val="tx1"/>
              </a:solidFill>
              <a:latin typeface="Times New Roman" panose="02020603050405020304" pitchFamily="18" charset="0"/>
              <a:cs typeface="Times New Roman" panose="02020603050405020304" pitchFamily="18" charset="0"/>
            </a:endParaRPr>
          </a:p>
        </p:txBody>
      </p:sp>
      <p:sp>
        <p:nvSpPr>
          <p:cNvPr id="23" name="Rectangle 22">
            <a:extLst>
              <a:ext uri="{FF2B5EF4-FFF2-40B4-BE49-F238E27FC236}">
                <a16:creationId xmlns:a16="http://schemas.microsoft.com/office/drawing/2014/main" id="{2E687B1B-388E-F653-7947-A14D7370AB45}"/>
              </a:ext>
            </a:extLst>
          </p:cNvPr>
          <p:cNvSpPr/>
          <p:nvPr/>
        </p:nvSpPr>
        <p:spPr>
          <a:xfrm>
            <a:off x="4032718" y="1275265"/>
            <a:ext cx="2879275" cy="433469"/>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tx1"/>
                </a:solidFill>
                <a:latin typeface="Times New Roman" panose="02020603050405020304" pitchFamily="18" charset="0"/>
                <a:cs typeface="Times New Roman" panose="02020603050405020304" pitchFamily="18" charset="0"/>
              </a:rPr>
              <a:t>3</a:t>
            </a:r>
            <a:r>
              <a:rPr lang="en-US" b="1" smtClean="0">
                <a:solidFill>
                  <a:schemeClr val="tx1"/>
                </a:solidFill>
                <a:latin typeface="Times New Roman" panose="02020603050405020304" pitchFamily="18" charset="0"/>
                <a:cs typeface="Times New Roman" panose="02020603050405020304" pitchFamily="18" charset="0"/>
              </a:rPr>
              <a:t>. Nội </a:t>
            </a:r>
            <a:r>
              <a:rPr lang="en-US" b="1" dirty="0">
                <a:solidFill>
                  <a:schemeClr val="tx1"/>
                </a:solidFill>
                <a:latin typeface="Times New Roman" panose="02020603050405020304" pitchFamily="18" charset="0"/>
                <a:cs typeface="Times New Roman" panose="02020603050405020304" pitchFamily="18" charset="0"/>
              </a:rPr>
              <a:t>dung </a:t>
            </a:r>
            <a:r>
              <a:rPr lang="en-US" b="1" dirty="0" err="1">
                <a:solidFill>
                  <a:schemeClr val="tx1"/>
                </a:solidFill>
                <a:latin typeface="Times New Roman" panose="02020603050405020304" pitchFamily="18" charset="0"/>
                <a:cs typeface="Times New Roman" panose="02020603050405020304" pitchFamily="18" charset="0"/>
              </a:rPr>
              <a:t>thực</a:t>
            </a: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hiện</a:t>
            </a:r>
            <a:endParaRPr lang="en-US" b="1" dirty="0">
              <a:solidFill>
                <a:schemeClr val="tx1"/>
              </a:solidFill>
              <a:latin typeface="Times New Roman" panose="02020603050405020304" pitchFamily="18" charset="0"/>
              <a:cs typeface="Times New Roman" panose="02020603050405020304" pitchFamily="18" charset="0"/>
            </a:endParaRPr>
          </a:p>
        </p:txBody>
      </p:sp>
      <p:sp>
        <p:nvSpPr>
          <p:cNvPr id="24" name="Rectangle 23">
            <a:extLst>
              <a:ext uri="{FF2B5EF4-FFF2-40B4-BE49-F238E27FC236}">
                <a16:creationId xmlns:a16="http://schemas.microsoft.com/office/drawing/2014/main" id="{B92D2FE1-678B-1287-89E7-940554E6B989}"/>
              </a:ext>
            </a:extLst>
          </p:cNvPr>
          <p:cNvSpPr/>
          <p:nvPr/>
        </p:nvSpPr>
        <p:spPr>
          <a:xfrm>
            <a:off x="2569652" y="2031181"/>
            <a:ext cx="1047053" cy="338594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800" dirty="0" err="1">
                <a:solidFill>
                  <a:schemeClr val="tx1"/>
                </a:solidFill>
                <a:effectLst/>
                <a:latin typeface="Times New Roman" panose="02020603050405020304" pitchFamily="18" charset="0"/>
                <a:ea typeface="Calibri" panose="020F0502020204030204" pitchFamily="34" charset="0"/>
              </a:rPr>
              <a:t>Các</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địa</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phương</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tham</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gia</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thực</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hiện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Chương</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trình</a:t>
            </a:r>
            <a:endParaRPr lang="en-US" sz="2000" dirty="0">
              <a:solidFill>
                <a:schemeClr val="tx1"/>
              </a:solidFill>
              <a:latin typeface="Times New Roman" panose="02020603050405020304" pitchFamily="18" charset="0"/>
              <a:cs typeface="Times New Roman" panose="02020603050405020304" pitchFamily="18" charset="0"/>
            </a:endParaRPr>
          </a:p>
        </p:txBody>
      </p:sp>
      <p:sp>
        <p:nvSpPr>
          <p:cNvPr id="29" name="Rectangle 28">
            <a:extLst>
              <a:ext uri="{FF2B5EF4-FFF2-40B4-BE49-F238E27FC236}">
                <a16:creationId xmlns:a16="http://schemas.microsoft.com/office/drawing/2014/main" id="{969148AC-E1B9-10F2-9F7D-615A3CD08C63}"/>
              </a:ext>
            </a:extLst>
          </p:cNvPr>
          <p:cNvSpPr/>
          <p:nvPr/>
        </p:nvSpPr>
        <p:spPr>
          <a:xfrm>
            <a:off x="3691543" y="2055487"/>
            <a:ext cx="1113773" cy="336164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800" dirty="0" err="1">
                <a:solidFill>
                  <a:schemeClr val="tx1"/>
                </a:solidFill>
                <a:effectLst/>
                <a:latin typeface="Times New Roman" panose="02020603050405020304" pitchFamily="18" charset="0"/>
                <a:ea typeface="Calibri" panose="020F0502020204030204" pitchFamily="34" charset="0"/>
              </a:rPr>
              <a:t>Phát</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triển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hệ</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thống</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cơ</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sở</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hạ</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tầng</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smtClean="0">
                <a:solidFill>
                  <a:schemeClr val="tx1"/>
                </a:solidFill>
                <a:effectLst/>
                <a:latin typeface="Times New Roman" panose="02020603050405020304" pitchFamily="18" charset="0"/>
                <a:ea typeface="Calibri" panose="020F0502020204030204" pitchFamily="34" charset="0"/>
              </a:rPr>
              <a:t>số</a:t>
            </a:r>
            <a:r>
              <a:rPr lang="en-US" sz="1800" dirty="0" smtClean="0">
                <a:solidFill>
                  <a:schemeClr val="tx1"/>
                </a:solidFill>
                <a:effectLst/>
                <a:latin typeface="Times New Roman" panose="02020603050405020304" pitchFamily="18" charset="0"/>
                <a:ea typeface="Calibri" panose="020F0502020204030204" pitchFamily="34" charset="0"/>
              </a:rPr>
              <a:t>, </a:t>
            </a:r>
            <a:r>
              <a:rPr lang="en-US" sz="1800" dirty="0">
                <a:solidFill>
                  <a:schemeClr val="tx1"/>
                </a:solidFill>
                <a:effectLst/>
                <a:latin typeface="Times New Roman" panose="02020603050405020304" pitchFamily="18" charset="0"/>
                <a:ea typeface="Calibri" panose="020F0502020204030204" pitchFamily="34" charset="0"/>
              </a:rPr>
              <a:t>bao </a:t>
            </a:r>
            <a:r>
              <a:rPr lang="en-US" sz="1800" dirty="0" err="1">
                <a:solidFill>
                  <a:schemeClr val="tx1"/>
                </a:solidFill>
                <a:effectLst/>
                <a:latin typeface="Times New Roman" panose="02020603050405020304" pitchFamily="18" charset="0"/>
                <a:ea typeface="Calibri" panose="020F0502020204030204" pitchFamily="34" charset="0"/>
              </a:rPr>
              <a:t>gồm</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phát</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triển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hạ</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tầng</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viễn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thông</a:t>
            </a:r>
            <a:r>
              <a:rPr lang="en-US" sz="1800" dirty="0">
                <a:solidFill>
                  <a:schemeClr val="tx1"/>
                </a:solidFill>
                <a:effectLst/>
                <a:latin typeface="Times New Roman" panose="02020603050405020304" pitchFamily="18" charset="0"/>
                <a:ea typeface="Calibri" panose="020F0502020204030204" pitchFamily="34" charset="0"/>
              </a:rPr>
              <a:t> </a:t>
            </a:r>
            <a:r>
              <a:rPr lang="en-US" sz="1800" err="1">
                <a:solidFill>
                  <a:schemeClr val="tx1"/>
                </a:solidFill>
                <a:effectLst/>
                <a:latin typeface="Times New Roman" panose="02020603050405020304" pitchFamily="18" charset="0"/>
                <a:ea typeface="Calibri" panose="020F0502020204030204" pitchFamily="34" charset="0"/>
              </a:rPr>
              <a:t>băng</a:t>
            </a:r>
            <a:r>
              <a:rPr lang="en-US" sz="1800">
                <a:solidFill>
                  <a:schemeClr val="tx1"/>
                </a:solidFill>
                <a:effectLst/>
                <a:latin typeface="Times New Roman" panose="02020603050405020304" pitchFamily="18" charset="0"/>
                <a:ea typeface="Calibri" panose="020F0502020204030204" pitchFamily="34" charset="0"/>
              </a:rPr>
              <a:t> </a:t>
            </a:r>
            <a:r>
              <a:rPr lang="en-US" sz="1800" smtClean="0">
                <a:solidFill>
                  <a:schemeClr val="tx1"/>
                </a:solidFill>
                <a:effectLst/>
                <a:latin typeface="Times New Roman" panose="02020603050405020304" pitchFamily="18" charset="0"/>
                <a:ea typeface="Calibri" panose="020F0502020204030204" pitchFamily="34" charset="0"/>
              </a:rPr>
              <a:t>rộng</a:t>
            </a:r>
            <a:endParaRPr lang="en-US" dirty="0">
              <a:solidFill>
                <a:schemeClr val="tx1"/>
              </a:solidFill>
              <a:latin typeface="Times New Roman" panose="02020603050405020304" pitchFamily="18" charset="0"/>
              <a:cs typeface="Times New Roman" panose="02020603050405020304" pitchFamily="18" charset="0"/>
            </a:endParaRPr>
          </a:p>
        </p:txBody>
      </p:sp>
      <p:sp>
        <p:nvSpPr>
          <p:cNvPr id="33" name="Rectangle 32">
            <a:extLst>
              <a:ext uri="{FF2B5EF4-FFF2-40B4-BE49-F238E27FC236}">
                <a16:creationId xmlns:a16="http://schemas.microsoft.com/office/drawing/2014/main" id="{33ED286B-C659-59C3-B441-E8C85E88870E}"/>
              </a:ext>
            </a:extLst>
          </p:cNvPr>
          <p:cNvSpPr/>
          <p:nvPr/>
        </p:nvSpPr>
        <p:spPr>
          <a:xfrm>
            <a:off x="4914745" y="2063229"/>
            <a:ext cx="993650" cy="335389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0" algn="ctr">
              <a:lnSpc>
                <a:spcPts val="1800"/>
              </a:lnSpc>
              <a:spcBef>
                <a:spcPts val="600"/>
              </a:spcBef>
              <a:spcAft>
                <a:spcPts val="0"/>
              </a:spcAft>
            </a:pPr>
            <a:r>
              <a:rPr lang="en-US" dirty="0" err="1" smtClean="0">
                <a:solidFill>
                  <a:schemeClr val="tx1"/>
                </a:solidFill>
                <a:latin typeface="Times New Roman" panose="02020603050405020304" pitchFamily="18" charset="0"/>
              </a:rPr>
              <a:t>Phát</a:t>
            </a:r>
            <a:r>
              <a:rPr lang="en-US" dirty="0" smtClean="0">
                <a:solidFill>
                  <a:schemeClr val="tx1"/>
                </a:solidFill>
                <a:latin typeface="Times New Roman" panose="02020603050405020304" pitchFamily="18" charset="0"/>
              </a:rPr>
              <a:t> </a:t>
            </a:r>
            <a:r>
              <a:rPr lang="en-US" dirty="0" err="1">
                <a:solidFill>
                  <a:schemeClr val="tx1"/>
                </a:solidFill>
                <a:latin typeface="Times New Roman" panose="02020603050405020304" pitchFamily="18" charset="0"/>
              </a:rPr>
              <a:t>triển</a:t>
            </a:r>
            <a:r>
              <a:rPr lang="en-US" dirty="0">
                <a:solidFill>
                  <a:schemeClr val="tx1"/>
                </a:solidFill>
                <a:latin typeface="Times New Roman" panose="02020603050405020304" pitchFamily="18" charset="0"/>
              </a:rPr>
              <a:t> </a:t>
            </a:r>
            <a:r>
              <a:rPr lang="en-US" dirty="0" err="1">
                <a:solidFill>
                  <a:schemeClr val="tx1"/>
                </a:solidFill>
                <a:latin typeface="Times New Roman" panose="02020603050405020304" pitchFamily="18" charset="0"/>
              </a:rPr>
              <a:t>các</a:t>
            </a:r>
            <a:r>
              <a:rPr lang="en-US" dirty="0">
                <a:solidFill>
                  <a:schemeClr val="tx1"/>
                </a:solidFill>
                <a:latin typeface="Times New Roman" panose="02020603050405020304" pitchFamily="18" charset="0"/>
              </a:rPr>
              <a:t> </a:t>
            </a:r>
            <a:r>
              <a:rPr lang="en-US" dirty="0" err="1">
                <a:solidFill>
                  <a:schemeClr val="tx1"/>
                </a:solidFill>
                <a:latin typeface="Times New Roman" panose="02020603050405020304" pitchFamily="18" charset="0"/>
              </a:rPr>
              <a:t>nền</a:t>
            </a:r>
            <a:r>
              <a:rPr lang="en-US" dirty="0">
                <a:solidFill>
                  <a:schemeClr val="tx1"/>
                </a:solidFill>
                <a:latin typeface="Times New Roman" panose="02020603050405020304" pitchFamily="18" charset="0"/>
              </a:rPr>
              <a:t> </a:t>
            </a:r>
            <a:r>
              <a:rPr lang="en-US" dirty="0" err="1">
                <a:solidFill>
                  <a:schemeClr val="tx1"/>
                </a:solidFill>
                <a:latin typeface="Times New Roman" panose="02020603050405020304" pitchFamily="18" charset="0"/>
              </a:rPr>
              <a:t>tảng</a:t>
            </a:r>
            <a:r>
              <a:rPr lang="en-US" dirty="0">
                <a:solidFill>
                  <a:schemeClr val="tx1"/>
                </a:solidFill>
                <a:latin typeface="Times New Roman" panose="02020603050405020304" pitchFamily="18" charset="0"/>
              </a:rPr>
              <a:t> </a:t>
            </a:r>
            <a:r>
              <a:rPr lang="en-US" dirty="0" err="1">
                <a:solidFill>
                  <a:schemeClr val="tx1"/>
                </a:solidFill>
                <a:latin typeface="Times New Roman" panose="02020603050405020304" pitchFamily="18" charset="0"/>
              </a:rPr>
              <a:t>số</a:t>
            </a:r>
            <a:r>
              <a:rPr lang="en-US" dirty="0">
                <a:solidFill>
                  <a:schemeClr val="tx1"/>
                </a:solidFill>
                <a:latin typeface="Times New Roman" panose="02020603050405020304" pitchFamily="18" charset="0"/>
              </a:rPr>
              <a:t> </a:t>
            </a:r>
            <a:r>
              <a:rPr lang="en-US" dirty="0" err="1">
                <a:solidFill>
                  <a:schemeClr val="tx1"/>
                </a:solidFill>
                <a:latin typeface="Times New Roman" panose="02020603050405020304" pitchFamily="18" charset="0"/>
              </a:rPr>
              <a:t>để</a:t>
            </a:r>
            <a:r>
              <a:rPr lang="en-US" dirty="0">
                <a:solidFill>
                  <a:schemeClr val="tx1"/>
                </a:solidFill>
                <a:latin typeface="Times New Roman" panose="02020603050405020304" pitchFamily="18" charset="0"/>
              </a:rPr>
              <a:t> </a:t>
            </a:r>
            <a:r>
              <a:rPr lang="en-US" dirty="0" err="1">
                <a:solidFill>
                  <a:schemeClr val="tx1"/>
                </a:solidFill>
                <a:latin typeface="Times New Roman" panose="02020603050405020304" pitchFamily="18" charset="0"/>
              </a:rPr>
              <a:t>phục</a:t>
            </a:r>
            <a:r>
              <a:rPr lang="en-US" dirty="0">
                <a:solidFill>
                  <a:schemeClr val="tx1"/>
                </a:solidFill>
                <a:latin typeface="Times New Roman" panose="02020603050405020304" pitchFamily="18" charset="0"/>
              </a:rPr>
              <a:t> </a:t>
            </a:r>
            <a:r>
              <a:rPr lang="en-US" dirty="0" err="1">
                <a:solidFill>
                  <a:schemeClr val="tx1"/>
                </a:solidFill>
                <a:latin typeface="Times New Roman" panose="02020603050405020304" pitchFamily="18" charset="0"/>
              </a:rPr>
              <a:t>vụ</a:t>
            </a:r>
            <a:r>
              <a:rPr lang="en-US" dirty="0">
                <a:solidFill>
                  <a:schemeClr val="tx1"/>
                </a:solidFill>
                <a:latin typeface="Times New Roman" panose="02020603050405020304" pitchFamily="18" charset="0"/>
              </a:rPr>
              <a:t> </a:t>
            </a:r>
            <a:r>
              <a:rPr lang="en-US" dirty="0" err="1">
                <a:solidFill>
                  <a:schemeClr val="tx1"/>
                </a:solidFill>
                <a:latin typeface="Times New Roman" panose="02020603050405020304" pitchFamily="18" charset="0"/>
              </a:rPr>
              <a:t>người</a:t>
            </a:r>
            <a:r>
              <a:rPr lang="en-US" dirty="0">
                <a:solidFill>
                  <a:schemeClr val="tx1"/>
                </a:solidFill>
                <a:latin typeface="Times New Roman" panose="02020603050405020304" pitchFamily="18" charset="0"/>
              </a:rPr>
              <a:t> </a:t>
            </a:r>
            <a:r>
              <a:rPr lang="en-US" dirty="0" err="1">
                <a:solidFill>
                  <a:schemeClr val="tx1"/>
                </a:solidFill>
                <a:latin typeface="Times New Roman" panose="02020603050405020304" pitchFamily="18" charset="0"/>
              </a:rPr>
              <a:t>dân</a:t>
            </a:r>
            <a:r>
              <a:rPr lang="en-US" dirty="0">
                <a:solidFill>
                  <a:schemeClr val="tx1"/>
                </a:solidFill>
                <a:latin typeface="Times New Roman" panose="02020603050405020304" pitchFamily="18" charset="0"/>
              </a:rPr>
              <a:t> </a:t>
            </a:r>
            <a:r>
              <a:rPr lang="en-US" dirty="0" err="1">
                <a:solidFill>
                  <a:schemeClr val="tx1"/>
                </a:solidFill>
                <a:latin typeface="Times New Roman" panose="02020603050405020304" pitchFamily="18" charset="0"/>
              </a:rPr>
              <a:t>khu</a:t>
            </a:r>
            <a:r>
              <a:rPr lang="en-US" dirty="0">
                <a:solidFill>
                  <a:schemeClr val="tx1"/>
                </a:solidFill>
                <a:latin typeface="Times New Roman" panose="02020603050405020304" pitchFamily="18" charset="0"/>
              </a:rPr>
              <a:t> </a:t>
            </a:r>
            <a:r>
              <a:rPr lang="en-US" dirty="0" err="1">
                <a:solidFill>
                  <a:schemeClr val="tx1"/>
                </a:solidFill>
                <a:latin typeface="Times New Roman" panose="02020603050405020304" pitchFamily="18" charset="0"/>
              </a:rPr>
              <a:t>vực</a:t>
            </a:r>
            <a:r>
              <a:rPr lang="en-US" dirty="0">
                <a:solidFill>
                  <a:schemeClr val="tx1"/>
                </a:solidFill>
                <a:latin typeface="Times New Roman" panose="02020603050405020304" pitchFamily="18" charset="0"/>
              </a:rPr>
              <a:t> </a:t>
            </a:r>
            <a:r>
              <a:rPr lang="en-US" dirty="0" err="1">
                <a:solidFill>
                  <a:schemeClr val="tx1"/>
                </a:solidFill>
                <a:latin typeface="Times New Roman" panose="02020603050405020304" pitchFamily="18" charset="0"/>
              </a:rPr>
              <a:t>nông</a:t>
            </a:r>
            <a:r>
              <a:rPr lang="en-US" dirty="0">
                <a:solidFill>
                  <a:schemeClr val="tx1"/>
                </a:solidFill>
                <a:latin typeface="Times New Roman" panose="02020603050405020304" pitchFamily="18" charset="0"/>
              </a:rPr>
              <a:t> </a:t>
            </a:r>
            <a:r>
              <a:rPr lang="en-US" dirty="0" err="1">
                <a:solidFill>
                  <a:schemeClr val="tx1"/>
                </a:solidFill>
                <a:latin typeface="Times New Roman" panose="02020603050405020304" pitchFamily="18" charset="0"/>
              </a:rPr>
              <a:t>thôn</a:t>
            </a:r>
            <a:endParaRPr lang="en-US" dirty="0">
              <a:solidFill>
                <a:schemeClr val="tx1"/>
              </a:solidFill>
              <a:latin typeface="Times New Roman" panose="02020603050405020304" pitchFamily="18" charset="0"/>
            </a:endParaRPr>
          </a:p>
        </p:txBody>
      </p:sp>
      <p:sp>
        <p:nvSpPr>
          <p:cNvPr id="34" name="Rectangle 33">
            <a:extLst>
              <a:ext uri="{FF2B5EF4-FFF2-40B4-BE49-F238E27FC236}">
                <a16:creationId xmlns:a16="http://schemas.microsoft.com/office/drawing/2014/main" id="{77B40DC6-32D1-866E-5D43-57739ADF24C1}"/>
              </a:ext>
            </a:extLst>
          </p:cNvPr>
          <p:cNvSpPr/>
          <p:nvPr/>
        </p:nvSpPr>
        <p:spPr>
          <a:xfrm>
            <a:off x="7179241" y="1267105"/>
            <a:ext cx="1600675" cy="491283"/>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Times New Roman" panose="02020603050405020304" pitchFamily="18" charset="0"/>
                <a:cs typeface="Times New Roman" panose="02020603050405020304" pitchFamily="18" charset="0"/>
              </a:rPr>
              <a:t>4. </a:t>
            </a:r>
            <a:r>
              <a:rPr lang="en-US" b="1" dirty="0" err="1">
                <a:solidFill>
                  <a:schemeClr val="tx1"/>
                </a:solidFill>
                <a:latin typeface="Times New Roman" panose="02020603050405020304" pitchFamily="18" charset="0"/>
                <a:cs typeface="Times New Roman" panose="02020603050405020304" pitchFamily="18" charset="0"/>
              </a:rPr>
              <a:t>Yêu</a:t>
            </a: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cầu</a:t>
            </a:r>
            <a:endParaRPr lang="en-US" b="1" dirty="0">
              <a:solidFill>
                <a:schemeClr val="tx1"/>
              </a:solidFill>
              <a:latin typeface="Times New Roman" panose="02020603050405020304" pitchFamily="18" charset="0"/>
              <a:cs typeface="Times New Roman" panose="02020603050405020304" pitchFamily="18" charset="0"/>
            </a:endParaRPr>
          </a:p>
        </p:txBody>
      </p:sp>
      <p:sp>
        <p:nvSpPr>
          <p:cNvPr id="35" name="Rectangle 34">
            <a:extLst>
              <a:ext uri="{FF2B5EF4-FFF2-40B4-BE49-F238E27FC236}">
                <a16:creationId xmlns:a16="http://schemas.microsoft.com/office/drawing/2014/main" id="{C0AA79C7-35E9-13F0-2FC7-3DE3C717EF75}"/>
              </a:ext>
            </a:extLst>
          </p:cNvPr>
          <p:cNvSpPr/>
          <p:nvPr/>
        </p:nvSpPr>
        <p:spPr>
          <a:xfrm>
            <a:off x="6125480" y="2055486"/>
            <a:ext cx="1063712" cy="336164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800" dirty="0" err="1">
                <a:solidFill>
                  <a:schemeClr val="tx1"/>
                </a:solidFill>
                <a:effectLst/>
                <a:latin typeface="Times New Roman" panose="02020603050405020304" pitchFamily="18" charset="0"/>
                <a:ea typeface="Calibri" panose="020F0502020204030204" pitchFamily="34" charset="0"/>
              </a:rPr>
              <a:t>Các</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nội</a:t>
            </a:r>
            <a:r>
              <a:rPr lang="en-US" sz="1800" dirty="0">
                <a:solidFill>
                  <a:schemeClr val="tx1"/>
                </a:solidFill>
                <a:effectLst/>
                <a:latin typeface="Times New Roman" panose="02020603050405020304" pitchFamily="18" charset="0"/>
                <a:ea typeface="Calibri" panose="020F0502020204030204" pitchFamily="34" charset="0"/>
              </a:rPr>
              <a:t> dung CĐS </a:t>
            </a:r>
            <a:r>
              <a:rPr lang="en-US" sz="1800" dirty="0" err="1">
                <a:solidFill>
                  <a:schemeClr val="tx1"/>
                </a:solidFill>
                <a:effectLst/>
                <a:latin typeface="Times New Roman" panose="02020603050405020304" pitchFamily="18" charset="0"/>
                <a:ea typeface="Calibri" panose="020F0502020204030204" pitchFamily="34" charset="0"/>
              </a:rPr>
              <a:t>trong</a:t>
            </a:r>
            <a:r>
              <a:rPr lang="en-US" sz="1800" dirty="0">
                <a:solidFill>
                  <a:schemeClr val="tx1"/>
                </a:solidFill>
                <a:effectLst/>
                <a:latin typeface="Times New Roman" panose="02020603050405020304" pitchFamily="18" charset="0"/>
                <a:ea typeface="Calibri" panose="020F0502020204030204" pitchFamily="34" charset="0"/>
              </a:rPr>
              <a:t> NNNT:</a:t>
            </a:r>
          </a:p>
          <a:p>
            <a:pPr algn="ctr"/>
            <a:r>
              <a:rPr lang="en-US" sz="1800" dirty="0" smtClean="0">
                <a:solidFill>
                  <a:schemeClr val="tx1"/>
                </a:solidFill>
                <a:effectLst/>
                <a:latin typeface="Times New Roman" panose="02020603050405020304" pitchFamily="18" charset="0"/>
                <a:ea typeface="Calibri" panose="020F0502020204030204" pitchFamily="34" charset="0"/>
              </a:rPr>
              <a:t>)</a:t>
            </a:r>
            <a:r>
              <a:rPr lang="en-US" sz="1800" dirty="0" err="1" smtClean="0">
                <a:solidFill>
                  <a:schemeClr val="tx1"/>
                </a:solidFill>
                <a:effectLst/>
                <a:latin typeface="Times New Roman" panose="02020603050405020304" pitchFamily="18" charset="0"/>
                <a:ea typeface="Calibri" panose="020F0502020204030204" pitchFamily="34" charset="0"/>
              </a:rPr>
              <a:t>theo</a:t>
            </a:r>
            <a:r>
              <a:rPr lang="en-US" sz="1800" dirty="0" smtClean="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hướng</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dẫn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của</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Bộ</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smtClean="0">
                <a:solidFill>
                  <a:schemeClr val="tx1"/>
                </a:solidFill>
                <a:effectLst/>
                <a:latin typeface="Times New Roman" panose="02020603050405020304" pitchFamily="18" charset="0"/>
                <a:ea typeface="Calibri" panose="020F0502020204030204" pitchFamily="34" charset="0"/>
              </a:rPr>
              <a:t>NN&amp;PTNT)</a:t>
            </a:r>
            <a:endParaRPr lang="en-US" dirty="0">
              <a:solidFill>
                <a:schemeClr val="tx1"/>
              </a:solidFill>
              <a:latin typeface="Times New Roman" panose="02020603050405020304" pitchFamily="18" charset="0"/>
              <a:cs typeface="Times New Roman" panose="02020603050405020304" pitchFamily="18" charset="0"/>
            </a:endParaRPr>
          </a:p>
        </p:txBody>
      </p:sp>
      <p:sp>
        <p:nvSpPr>
          <p:cNvPr id="36" name="Rectangle 35">
            <a:extLst>
              <a:ext uri="{FF2B5EF4-FFF2-40B4-BE49-F238E27FC236}">
                <a16:creationId xmlns:a16="http://schemas.microsoft.com/office/drawing/2014/main" id="{862B8B13-4907-BDE3-1D3C-A4B97D258C30}"/>
              </a:ext>
            </a:extLst>
          </p:cNvPr>
          <p:cNvSpPr/>
          <p:nvPr/>
        </p:nvSpPr>
        <p:spPr>
          <a:xfrm>
            <a:off x="7460438" y="2023883"/>
            <a:ext cx="1221547" cy="3393243"/>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r>
              <a:rPr lang="en-US" sz="1800" dirty="0" smtClean="0">
                <a:solidFill>
                  <a:schemeClr val="tx1"/>
                </a:solidFill>
                <a:effectLst/>
                <a:latin typeface="Times New Roman" panose="02020603050405020304" pitchFamily="18" charset="0"/>
                <a:ea typeface="Calibri" panose="020F0502020204030204" pitchFamily="34" charset="0"/>
              </a:rPr>
              <a:t>- </a:t>
            </a:r>
            <a:r>
              <a:rPr lang="en-US" sz="1800" dirty="0" err="1" smtClean="0">
                <a:solidFill>
                  <a:schemeClr val="tx1"/>
                </a:solidFill>
                <a:effectLst/>
                <a:latin typeface="Times New Roman" panose="02020603050405020304" pitchFamily="18" charset="0"/>
                <a:ea typeface="Calibri" panose="020F0502020204030204" pitchFamily="34" charset="0"/>
              </a:rPr>
              <a:t>Phát</a:t>
            </a:r>
            <a:r>
              <a:rPr lang="en-US" sz="1800" dirty="0" smtClean="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triển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hạ</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tầng</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băng</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rộng</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tốc</a:t>
            </a:r>
            <a:r>
              <a:rPr lang="en-US" sz="1800" dirty="0">
                <a:solidFill>
                  <a:schemeClr val="tx1"/>
                </a:solidFill>
                <a:effectLst/>
                <a:latin typeface="Times New Roman" panose="02020603050405020304" pitchFamily="18" charset="0"/>
                <a:ea typeface="Calibri" panose="020F0502020204030204" pitchFamily="34" charset="0"/>
              </a:rPr>
              <a:t> </a:t>
            </a:r>
            <a:r>
              <a:rPr lang="en-US" sz="1800" err="1">
                <a:solidFill>
                  <a:schemeClr val="tx1"/>
                </a:solidFill>
                <a:effectLst/>
                <a:latin typeface="Times New Roman" panose="02020603050405020304" pitchFamily="18" charset="0"/>
                <a:ea typeface="Calibri" panose="020F0502020204030204" pitchFamily="34" charset="0"/>
              </a:rPr>
              <a:t>độ</a:t>
            </a:r>
            <a:r>
              <a:rPr lang="en-US" sz="1800">
                <a:solidFill>
                  <a:schemeClr val="tx1"/>
                </a:solidFill>
                <a:effectLst/>
                <a:latin typeface="Times New Roman" panose="02020603050405020304" pitchFamily="18" charset="0"/>
                <a:ea typeface="Calibri" panose="020F0502020204030204" pitchFamily="34" charset="0"/>
              </a:rPr>
              <a:t> </a:t>
            </a:r>
            <a:r>
              <a:rPr lang="en-US" sz="1800" smtClean="0">
                <a:solidFill>
                  <a:schemeClr val="tx1"/>
                </a:solidFill>
                <a:effectLst/>
                <a:latin typeface="Times New Roman" panose="02020603050405020304" pitchFamily="18" charset="0"/>
                <a:ea typeface="Calibri" panose="020F0502020204030204" pitchFamily="34" charset="0"/>
              </a:rPr>
              <a:t>cao;</a:t>
            </a:r>
            <a:endParaRPr lang="en-US" sz="1800" dirty="0">
              <a:solidFill>
                <a:schemeClr val="tx1"/>
              </a:solidFill>
              <a:effectLst/>
              <a:latin typeface="Times New Roman" panose="02020603050405020304" pitchFamily="18" charset="0"/>
              <a:ea typeface="Calibri" panose="020F0502020204030204" pitchFamily="34" charset="0"/>
            </a:endParaRPr>
          </a:p>
          <a:p>
            <a:pPr algn="just"/>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Phát</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triển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các</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nền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tảng</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số</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để</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phục</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vụ</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người</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dân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khu</a:t>
            </a:r>
            <a:r>
              <a:rPr lang="en-US" sz="1800" dirty="0">
                <a:solidFill>
                  <a:schemeClr val="tx1"/>
                </a:solidFill>
                <a:effectLst/>
                <a:latin typeface="Times New Roman" panose="02020603050405020304" pitchFamily="18" charset="0"/>
                <a:ea typeface="Calibri" panose="020F0502020204030204" pitchFamily="34" charset="0"/>
              </a:rPr>
              <a:t> </a:t>
            </a:r>
            <a:r>
              <a:rPr lang="en-US" sz="1800" err="1">
                <a:solidFill>
                  <a:schemeClr val="tx1"/>
                </a:solidFill>
                <a:effectLst/>
                <a:latin typeface="Times New Roman" panose="02020603050405020304" pitchFamily="18" charset="0"/>
                <a:ea typeface="Calibri" panose="020F0502020204030204" pitchFamily="34" charset="0"/>
              </a:rPr>
              <a:t>vực</a:t>
            </a:r>
            <a:r>
              <a:rPr lang="en-US" sz="1800">
                <a:solidFill>
                  <a:schemeClr val="tx1"/>
                </a:solidFill>
                <a:effectLst/>
                <a:latin typeface="Times New Roman" panose="02020603050405020304" pitchFamily="18" charset="0"/>
                <a:ea typeface="Calibri" panose="020F0502020204030204" pitchFamily="34" charset="0"/>
              </a:rPr>
              <a:t> </a:t>
            </a:r>
            <a:r>
              <a:rPr lang="en-US" sz="1800" smtClean="0">
                <a:solidFill>
                  <a:schemeClr val="tx1"/>
                </a:solidFill>
                <a:effectLst/>
                <a:latin typeface="Times New Roman" panose="02020603050405020304" pitchFamily="18" charset="0"/>
                <a:ea typeface="Calibri" panose="020F0502020204030204" pitchFamily="34" charset="0"/>
              </a:rPr>
              <a:t>NT</a:t>
            </a:r>
            <a:r>
              <a:rPr lang="en-US" sz="2000" dirty="0">
                <a:solidFill>
                  <a:schemeClr val="tx1"/>
                </a:solidFill>
                <a:latin typeface="Times New Roman" panose="02020603050405020304" pitchFamily="18" charset="0"/>
                <a:cs typeface="Times New Roman" panose="02020603050405020304" pitchFamily="18" charset="0"/>
              </a:rPr>
              <a:t>.</a:t>
            </a:r>
            <a:endParaRPr lang="en-US" sz="1800" dirty="0">
              <a:solidFill>
                <a:schemeClr val="tx1"/>
              </a:solidFill>
              <a:effectLst/>
              <a:latin typeface="Times New Roman" panose="02020603050405020304" pitchFamily="18" charset="0"/>
              <a:ea typeface="Calibri" panose="020F0502020204030204" pitchFamily="34" charset="0"/>
            </a:endParaRPr>
          </a:p>
        </p:txBody>
      </p:sp>
      <p:grpSp>
        <p:nvGrpSpPr>
          <p:cNvPr id="45" name="Group 44">
            <a:extLst>
              <a:ext uri="{FF2B5EF4-FFF2-40B4-BE49-F238E27FC236}">
                <a16:creationId xmlns:a16="http://schemas.microsoft.com/office/drawing/2014/main" id="{09E5DC6C-D927-3426-186F-E31435415772}"/>
              </a:ext>
            </a:extLst>
          </p:cNvPr>
          <p:cNvGrpSpPr/>
          <p:nvPr/>
        </p:nvGrpSpPr>
        <p:grpSpPr>
          <a:xfrm rot="5400000">
            <a:off x="2923275" y="1569799"/>
            <a:ext cx="285031" cy="645098"/>
            <a:chOff x="1821527" y="1583388"/>
            <a:chExt cx="350031" cy="409470"/>
          </a:xfrm>
        </p:grpSpPr>
        <p:sp>
          <p:nvSpPr>
            <p:cNvPr id="46" name="Arrow: Right 45">
              <a:extLst>
                <a:ext uri="{FF2B5EF4-FFF2-40B4-BE49-F238E27FC236}">
                  <a16:creationId xmlns:a16="http://schemas.microsoft.com/office/drawing/2014/main" id="{9F1FB827-7B43-F336-7275-FD6E5A9A1C7C}"/>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47" name="Arrow: Right 4">
              <a:extLst>
                <a:ext uri="{FF2B5EF4-FFF2-40B4-BE49-F238E27FC236}">
                  <a16:creationId xmlns:a16="http://schemas.microsoft.com/office/drawing/2014/main" id="{9296DECC-9214-57D1-9858-CCA4651BD6C9}"/>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grpSp>
        <p:nvGrpSpPr>
          <p:cNvPr id="49" name="Group 48">
            <a:extLst>
              <a:ext uri="{FF2B5EF4-FFF2-40B4-BE49-F238E27FC236}">
                <a16:creationId xmlns:a16="http://schemas.microsoft.com/office/drawing/2014/main" id="{4520277F-6063-8983-4405-411FA3710383}"/>
              </a:ext>
            </a:extLst>
          </p:cNvPr>
          <p:cNvGrpSpPr/>
          <p:nvPr/>
        </p:nvGrpSpPr>
        <p:grpSpPr>
          <a:xfrm rot="5400000">
            <a:off x="554856" y="1597261"/>
            <a:ext cx="395134" cy="529438"/>
            <a:chOff x="1821527" y="1583388"/>
            <a:chExt cx="350031" cy="409470"/>
          </a:xfrm>
        </p:grpSpPr>
        <p:sp>
          <p:nvSpPr>
            <p:cNvPr id="50" name="Arrow: Right 49">
              <a:extLst>
                <a:ext uri="{FF2B5EF4-FFF2-40B4-BE49-F238E27FC236}">
                  <a16:creationId xmlns:a16="http://schemas.microsoft.com/office/drawing/2014/main" id="{F260B8C1-7EE7-ECBC-4266-2E231E65240A}"/>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51" name="Arrow: Right 4">
              <a:extLst>
                <a:ext uri="{FF2B5EF4-FFF2-40B4-BE49-F238E27FC236}">
                  <a16:creationId xmlns:a16="http://schemas.microsoft.com/office/drawing/2014/main" id="{05D2041D-A96E-6CC7-EC82-C224341F7BC8}"/>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grpSp>
        <p:nvGrpSpPr>
          <p:cNvPr id="52" name="Group 51">
            <a:extLst>
              <a:ext uri="{FF2B5EF4-FFF2-40B4-BE49-F238E27FC236}">
                <a16:creationId xmlns:a16="http://schemas.microsoft.com/office/drawing/2014/main" id="{B5B49A4A-9C80-AC05-1188-8E5BF2CF36BC}"/>
              </a:ext>
            </a:extLst>
          </p:cNvPr>
          <p:cNvGrpSpPr/>
          <p:nvPr/>
        </p:nvGrpSpPr>
        <p:grpSpPr>
          <a:xfrm rot="5400000">
            <a:off x="1746769" y="1601982"/>
            <a:ext cx="365705" cy="553356"/>
            <a:chOff x="1821527" y="1583388"/>
            <a:chExt cx="350031" cy="409470"/>
          </a:xfrm>
        </p:grpSpPr>
        <p:sp>
          <p:nvSpPr>
            <p:cNvPr id="53" name="Arrow: Right 52">
              <a:extLst>
                <a:ext uri="{FF2B5EF4-FFF2-40B4-BE49-F238E27FC236}">
                  <a16:creationId xmlns:a16="http://schemas.microsoft.com/office/drawing/2014/main" id="{C0FD2A1F-CA8F-574A-21DC-879A991087DE}"/>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54" name="Arrow: Right 4">
              <a:extLst>
                <a:ext uri="{FF2B5EF4-FFF2-40B4-BE49-F238E27FC236}">
                  <a16:creationId xmlns:a16="http://schemas.microsoft.com/office/drawing/2014/main" id="{8A5CDA39-6651-8FFC-6DB8-C5A4CB6E08EF}"/>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grpSp>
        <p:nvGrpSpPr>
          <p:cNvPr id="55" name="Group 54">
            <a:extLst>
              <a:ext uri="{FF2B5EF4-FFF2-40B4-BE49-F238E27FC236}">
                <a16:creationId xmlns:a16="http://schemas.microsoft.com/office/drawing/2014/main" id="{2F50F149-F0CE-8B0C-57ED-CE9C0DCCCCB3}"/>
              </a:ext>
            </a:extLst>
          </p:cNvPr>
          <p:cNvGrpSpPr/>
          <p:nvPr/>
        </p:nvGrpSpPr>
        <p:grpSpPr>
          <a:xfrm rot="5400000">
            <a:off x="4175249" y="1668060"/>
            <a:ext cx="305657" cy="469195"/>
            <a:chOff x="1821527" y="1583388"/>
            <a:chExt cx="350031" cy="409470"/>
          </a:xfrm>
        </p:grpSpPr>
        <p:sp>
          <p:nvSpPr>
            <p:cNvPr id="56" name="Arrow: Right 55">
              <a:extLst>
                <a:ext uri="{FF2B5EF4-FFF2-40B4-BE49-F238E27FC236}">
                  <a16:creationId xmlns:a16="http://schemas.microsoft.com/office/drawing/2014/main" id="{91A451F5-0ABC-00A0-9AE2-00754D40E922}"/>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57" name="Arrow: Right 4">
              <a:extLst>
                <a:ext uri="{FF2B5EF4-FFF2-40B4-BE49-F238E27FC236}">
                  <a16:creationId xmlns:a16="http://schemas.microsoft.com/office/drawing/2014/main" id="{5E4B34D7-0C73-3DEB-D2B6-479FC7EB688A}"/>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grpSp>
        <p:nvGrpSpPr>
          <p:cNvPr id="58" name="Group 57">
            <a:extLst>
              <a:ext uri="{FF2B5EF4-FFF2-40B4-BE49-F238E27FC236}">
                <a16:creationId xmlns:a16="http://schemas.microsoft.com/office/drawing/2014/main" id="{2CC5D287-8ACF-FFF7-2B10-15BD06006862}"/>
              </a:ext>
            </a:extLst>
          </p:cNvPr>
          <p:cNvGrpSpPr/>
          <p:nvPr/>
        </p:nvGrpSpPr>
        <p:grpSpPr>
          <a:xfrm rot="5400000">
            <a:off x="5236722" y="1599670"/>
            <a:ext cx="322502" cy="587820"/>
            <a:chOff x="1821527" y="1583388"/>
            <a:chExt cx="350031" cy="409470"/>
          </a:xfrm>
        </p:grpSpPr>
        <p:sp>
          <p:nvSpPr>
            <p:cNvPr id="59" name="Arrow: Right 58">
              <a:extLst>
                <a:ext uri="{FF2B5EF4-FFF2-40B4-BE49-F238E27FC236}">
                  <a16:creationId xmlns:a16="http://schemas.microsoft.com/office/drawing/2014/main" id="{433B82E5-B139-BB6E-E9F6-A82FE0B55BD6}"/>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60" name="Arrow: Right 4">
              <a:extLst>
                <a:ext uri="{FF2B5EF4-FFF2-40B4-BE49-F238E27FC236}">
                  <a16:creationId xmlns:a16="http://schemas.microsoft.com/office/drawing/2014/main" id="{F2925846-52DE-FA4A-2416-D48DD85780FF}"/>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grpSp>
        <p:nvGrpSpPr>
          <p:cNvPr id="61" name="Group 60">
            <a:extLst>
              <a:ext uri="{FF2B5EF4-FFF2-40B4-BE49-F238E27FC236}">
                <a16:creationId xmlns:a16="http://schemas.microsoft.com/office/drawing/2014/main" id="{B82BFF54-CAF8-9DD4-F271-49EC5FBA8148}"/>
              </a:ext>
            </a:extLst>
          </p:cNvPr>
          <p:cNvGrpSpPr/>
          <p:nvPr/>
        </p:nvGrpSpPr>
        <p:grpSpPr>
          <a:xfrm rot="5400000">
            <a:off x="8029615" y="1565094"/>
            <a:ext cx="277136" cy="702342"/>
            <a:chOff x="1821527" y="1583388"/>
            <a:chExt cx="350031" cy="409470"/>
          </a:xfrm>
        </p:grpSpPr>
        <p:sp>
          <p:nvSpPr>
            <p:cNvPr id="62" name="Arrow: Right 61">
              <a:extLst>
                <a:ext uri="{FF2B5EF4-FFF2-40B4-BE49-F238E27FC236}">
                  <a16:creationId xmlns:a16="http://schemas.microsoft.com/office/drawing/2014/main" id="{AC47EDEC-2B6A-E23C-757F-8DA847AAFDA4}"/>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63" name="Arrow: Right 4">
              <a:extLst>
                <a:ext uri="{FF2B5EF4-FFF2-40B4-BE49-F238E27FC236}">
                  <a16:creationId xmlns:a16="http://schemas.microsoft.com/office/drawing/2014/main" id="{2E8ABAC7-E632-F2F4-8B50-B957F587AE0E}"/>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sp>
        <p:nvSpPr>
          <p:cNvPr id="69" name="Title 68">
            <a:extLst>
              <a:ext uri="{FF2B5EF4-FFF2-40B4-BE49-F238E27FC236}">
                <a16:creationId xmlns:a16="http://schemas.microsoft.com/office/drawing/2014/main" id="{100430C7-6B68-C702-F511-12150BB1522F}"/>
              </a:ext>
            </a:extLst>
          </p:cNvPr>
          <p:cNvSpPr>
            <a:spLocks noGrp="1"/>
          </p:cNvSpPr>
          <p:nvPr>
            <p:ph type="title"/>
          </p:nvPr>
        </p:nvSpPr>
        <p:spPr>
          <a:xfrm>
            <a:off x="199153" y="563526"/>
            <a:ext cx="11852434" cy="520766"/>
          </a:xfrm>
          <a:solidFill>
            <a:schemeClr val="accent4">
              <a:lumMod val="20000"/>
              <a:lumOff val="80000"/>
            </a:schemeClr>
          </a:solidFill>
          <a:ln>
            <a:solidFill>
              <a:schemeClr val="accent1"/>
            </a:solidFill>
          </a:ln>
        </p:spPr>
        <p:txBody>
          <a:bodyPr>
            <a:noAutofit/>
          </a:bodyPr>
          <a:lstStyle/>
          <a:p>
            <a:r>
              <a:rPr lang="en-US" sz="2200" b="1" dirty="0" smtClean="0">
                <a:effectLst/>
                <a:latin typeface="Times New Roman" panose="02020603050405020304" pitchFamily="18" charset="0"/>
                <a:ea typeface="Calibri" panose="020F0502020204030204" pitchFamily="34" charset="0"/>
              </a:rPr>
              <a:t>2. PHÁT TRIỂN, HOÀN THIỆN </a:t>
            </a:r>
            <a:r>
              <a:rPr lang="en-US" sz="2200" b="1" dirty="0" smtClean="0">
                <a:latin typeface="Times New Roman" panose="02020603050405020304" pitchFamily="18" charset="0"/>
                <a:ea typeface="Calibri" panose="020F0502020204030204" pitchFamily="34" charset="0"/>
              </a:rPr>
              <a:t>HT </a:t>
            </a:r>
            <a:r>
              <a:rPr lang="en-US" sz="2200" b="1" dirty="0" smtClean="0">
                <a:effectLst/>
                <a:latin typeface="Times New Roman" panose="02020603050405020304" pitchFamily="18" charset="0"/>
                <a:ea typeface="Calibri" panose="020F0502020204030204" pitchFamily="34" charset="0"/>
              </a:rPr>
              <a:t>CƠ SỞ HẠ TẦNG SỐ, CHUYỂN ĐỔI SỐ TRONG NN-NT</a:t>
            </a:r>
            <a:endParaRPr lang="en-US" sz="2200" b="1" dirty="0"/>
          </a:p>
        </p:txBody>
      </p:sp>
      <p:sp>
        <p:nvSpPr>
          <p:cNvPr id="71" name="Rectangle 70">
            <a:extLst>
              <a:ext uri="{FF2B5EF4-FFF2-40B4-BE49-F238E27FC236}">
                <a16:creationId xmlns:a16="http://schemas.microsoft.com/office/drawing/2014/main" id="{3C444853-8811-66C2-39F9-7BEA8A68BA0A}"/>
              </a:ext>
            </a:extLst>
          </p:cNvPr>
          <p:cNvSpPr/>
          <p:nvPr/>
        </p:nvSpPr>
        <p:spPr>
          <a:xfrm>
            <a:off x="9229060" y="1266368"/>
            <a:ext cx="2616562" cy="504231"/>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Times New Roman" panose="02020603050405020304" pitchFamily="18" charset="0"/>
                <a:cs typeface="Times New Roman" panose="02020603050405020304" pitchFamily="18" charset="0"/>
              </a:rPr>
              <a:t>5</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Tổ</a:t>
            </a: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chức</a:t>
            </a: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thực</a:t>
            </a: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hiện</a:t>
            </a:r>
            <a:endParaRPr lang="en-US" b="1" dirty="0">
              <a:solidFill>
                <a:schemeClr val="tx1"/>
              </a:solidFill>
              <a:latin typeface="Times New Roman" panose="02020603050405020304" pitchFamily="18" charset="0"/>
              <a:cs typeface="Times New Roman" panose="02020603050405020304" pitchFamily="18" charset="0"/>
            </a:endParaRPr>
          </a:p>
        </p:txBody>
      </p:sp>
      <p:grpSp>
        <p:nvGrpSpPr>
          <p:cNvPr id="72" name="Group 71">
            <a:extLst>
              <a:ext uri="{FF2B5EF4-FFF2-40B4-BE49-F238E27FC236}">
                <a16:creationId xmlns:a16="http://schemas.microsoft.com/office/drawing/2014/main" id="{4569BF5F-250A-AA12-AF91-896F2BECE74C}"/>
              </a:ext>
            </a:extLst>
          </p:cNvPr>
          <p:cNvGrpSpPr/>
          <p:nvPr/>
        </p:nvGrpSpPr>
        <p:grpSpPr>
          <a:xfrm rot="5400000">
            <a:off x="9659596" y="1633699"/>
            <a:ext cx="272654" cy="555803"/>
            <a:chOff x="1821527" y="1583388"/>
            <a:chExt cx="350031" cy="409470"/>
          </a:xfrm>
        </p:grpSpPr>
        <p:sp>
          <p:nvSpPr>
            <p:cNvPr id="73" name="Arrow: Right 72">
              <a:extLst>
                <a:ext uri="{FF2B5EF4-FFF2-40B4-BE49-F238E27FC236}">
                  <a16:creationId xmlns:a16="http://schemas.microsoft.com/office/drawing/2014/main" id="{EFFCF9A4-2721-9E98-AA61-7A047B819EFF}"/>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74" name="Arrow: Right 4">
              <a:extLst>
                <a:ext uri="{FF2B5EF4-FFF2-40B4-BE49-F238E27FC236}">
                  <a16:creationId xmlns:a16="http://schemas.microsoft.com/office/drawing/2014/main" id="{8ABF35A7-3171-8349-41CF-419FC9D3BD7F}"/>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grpSp>
        <p:nvGrpSpPr>
          <p:cNvPr id="40" name="Group 39">
            <a:extLst>
              <a:ext uri="{FF2B5EF4-FFF2-40B4-BE49-F238E27FC236}">
                <a16:creationId xmlns:a16="http://schemas.microsoft.com/office/drawing/2014/main" id="{8825F103-7D77-8FC6-B079-3F877F5BE53E}"/>
              </a:ext>
            </a:extLst>
          </p:cNvPr>
          <p:cNvGrpSpPr/>
          <p:nvPr/>
        </p:nvGrpSpPr>
        <p:grpSpPr>
          <a:xfrm rot="5400000">
            <a:off x="6435385" y="1656157"/>
            <a:ext cx="322503" cy="509845"/>
            <a:chOff x="1821527" y="1583388"/>
            <a:chExt cx="350031" cy="409470"/>
          </a:xfrm>
        </p:grpSpPr>
        <p:sp>
          <p:nvSpPr>
            <p:cNvPr id="41" name="Arrow: Right 40">
              <a:extLst>
                <a:ext uri="{FF2B5EF4-FFF2-40B4-BE49-F238E27FC236}">
                  <a16:creationId xmlns:a16="http://schemas.microsoft.com/office/drawing/2014/main" id="{037A07E3-9581-310C-537A-4B8ECD1CC9BB}"/>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42" name="Arrow: Right 4">
              <a:extLst>
                <a:ext uri="{FF2B5EF4-FFF2-40B4-BE49-F238E27FC236}">
                  <a16:creationId xmlns:a16="http://schemas.microsoft.com/office/drawing/2014/main" id="{936DBEC1-59CA-BD50-E888-EBE103D0F0BF}"/>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sp>
        <p:nvSpPr>
          <p:cNvPr id="48" name="Rectangle 47">
            <a:extLst>
              <a:ext uri="{FF2B5EF4-FFF2-40B4-BE49-F238E27FC236}">
                <a16:creationId xmlns:a16="http://schemas.microsoft.com/office/drawing/2014/main" id="{DA0755C1-5FC1-740B-1368-F70CD255DD9E}"/>
              </a:ext>
            </a:extLst>
          </p:cNvPr>
          <p:cNvSpPr/>
          <p:nvPr/>
        </p:nvSpPr>
        <p:spPr>
          <a:xfrm>
            <a:off x="8813669" y="2045629"/>
            <a:ext cx="1571624" cy="338398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Bộ</a:t>
            </a:r>
            <a:r>
              <a:rPr lang="en-US"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TTTT: </a:t>
            </a:r>
          </a:p>
          <a:p>
            <a:pPr algn="just"/>
            <a:r>
              <a:rPr lang="en-US"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 </a:t>
            </a:r>
            <a:r>
              <a:rPr lang="en-US" dirty="0" err="1">
                <a:solidFill>
                  <a:schemeClr val="tx1"/>
                </a:solidFill>
                <a:effectLst/>
                <a:latin typeface="Times New Roman" panose="02020603050405020304" pitchFamily="18" charset="0"/>
                <a:ea typeface="Calibri" panose="020F0502020204030204" pitchFamily="34" charset="0"/>
              </a:rPr>
              <a:t>Chỉ</a:t>
            </a:r>
            <a:r>
              <a:rPr lang="en-US" dirty="0">
                <a:solidFill>
                  <a:schemeClr val="tx1"/>
                </a:solidFill>
                <a:effectLst/>
                <a:latin typeface="Times New Roman" panose="02020603050405020304" pitchFamily="18" charset="0"/>
                <a:ea typeface="Calibri" panose="020F0502020204030204" pitchFamily="34" charset="0"/>
              </a:rPr>
              <a:t> </a:t>
            </a:r>
            <a:r>
              <a:rPr lang="en-US" dirty="0" err="1">
                <a:solidFill>
                  <a:schemeClr val="tx1"/>
                </a:solidFill>
                <a:effectLst/>
                <a:latin typeface="Times New Roman" panose="02020603050405020304" pitchFamily="18" charset="0"/>
                <a:ea typeface="Calibri" panose="020F0502020204030204" pitchFamily="34" charset="0"/>
              </a:rPr>
              <a:t>đạo</a:t>
            </a:r>
            <a:r>
              <a:rPr lang="en-US" dirty="0">
                <a:solidFill>
                  <a:schemeClr val="tx1"/>
                </a:solidFill>
                <a:effectLst/>
                <a:latin typeface="Times New Roman" panose="02020603050405020304" pitchFamily="18" charset="0"/>
                <a:ea typeface="Calibri" panose="020F0502020204030204" pitchFamily="34" charset="0"/>
              </a:rPr>
              <a:t> </a:t>
            </a:r>
            <a:r>
              <a:rPr lang="en-US" dirty="0" err="1">
                <a:solidFill>
                  <a:schemeClr val="tx1"/>
                </a:solidFill>
                <a:effectLst/>
                <a:latin typeface="Times New Roman" panose="02020603050405020304" pitchFamily="18" charset="0"/>
                <a:ea typeface="Calibri" panose="020F0502020204030204" pitchFamily="34" charset="0"/>
              </a:rPr>
              <a:t>các</a:t>
            </a:r>
            <a:r>
              <a:rPr lang="en-US" dirty="0">
                <a:solidFill>
                  <a:schemeClr val="tx1"/>
                </a:solidFill>
                <a:effectLst/>
                <a:latin typeface="Times New Roman" panose="02020603050405020304" pitchFamily="18" charset="0"/>
                <a:ea typeface="Calibri" panose="020F0502020204030204" pitchFamily="34" charset="0"/>
              </a:rPr>
              <a:t> DNVT, CNTT </a:t>
            </a:r>
            <a:r>
              <a:rPr lang="en-US" dirty="0" err="1" smtClean="0">
                <a:solidFill>
                  <a:schemeClr val="tx1"/>
                </a:solidFill>
                <a:effectLst/>
                <a:latin typeface="Times New Roman" panose="02020603050405020304" pitchFamily="18" charset="0"/>
                <a:ea typeface="Calibri" panose="020F0502020204030204" pitchFamily="34" charset="0"/>
              </a:rPr>
              <a:t>thực</a:t>
            </a:r>
            <a:r>
              <a:rPr lang="en-US" dirty="0" smtClean="0">
                <a:solidFill>
                  <a:schemeClr val="tx1"/>
                </a:solidFill>
                <a:effectLst/>
                <a:latin typeface="Times New Roman" panose="02020603050405020304" pitchFamily="18" charset="0"/>
                <a:ea typeface="Calibri" panose="020F0502020204030204" pitchFamily="34" charset="0"/>
              </a:rPr>
              <a:t> </a:t>
            </a:r>
            <a:r>
              <a:rPr lang="en-US" dirty="0" err="1">
                <a:solidFill>
                  <a:schemeClr val="tx1"/>
                </a:solidFill>
                <a:effectLst/>
                <a:latin typeface="Times New Roman" panose="02020603050405020304" pitchFamily="18" charset="0"/>
                <a:ea typeface="Calibri" panose="020F0502020204030204" pitchFamily="34" charset="0"/>
              </a:rPr>
              <a:t>hiện</a:t>
            </a:r>
            <a:r>
              <a:rPr lang="en-US" dirty="0">
                <a:solidFill>
                  <a:schemeClr val="tx1"/>
                </a:solidFill>
                <a:effectLst/>
                <a:latin typeface="Times New Roman" panose="02020603050405020304" pitchFamily="18" charset="0"/>
                <a:ea typeface="Calibri" panose="020F0502020204030204" pitchFamily="34" charset="0"/>
              </a:rPr>
              <a:t> </a:t>
            </a:r>
            <a:r>
              <a:rPr lang="en-US" dirty="0" err="1">
                <a:solidFill>
                  <a:schemeClr val="tx1"/>
                </a:solidFill>
                <a:effectLst/>
                <a:latin typeface="Times New Roman" panose="02020603050405020304" pitchFamily="18" charset="0"/>
                <a:ea typeface="Calibri" panose="020F0502020204030204" pitchFamily="34" charset="0"/>
              </a:rPr>
              <a:t>chuyển</a:t>
            </a:r>
            <a:r>
              <a:rPr lang="en-US" dirty="0">
                <a:solidFill>
                  <a:schemeClr val="tx1"/>
                </a:solidFill>
                <a:effectLst/>
                <a:latin typeface="Times New Roman" panose="02020603050405020304" pitchFamily="18" charset="0"/>
                <a:ea typeface="Calibri" panose="020F0502020204030204" pitchFamily="34" charset="0"/>
              </a:rPr>
              <a:t> </a:t>
            </a:r>
            <a:r>
              <a:rPr lang="en-US" dirty="0" err="1">
                <a:solidFill>
                  <a:schemeClr val="tx1"/>
                </a:solidFill>
                <a:effectLst/>
                <a:latin typeface="Times New Roman" panose="02020603050405020304" pitchFamily="18" charset="0"/>
                <a:ea typeface="Calibri" panose="020F0502020204030204" pitchFamily="34" charset="0"/>
              </a:rPr>
              <a:t>đổi</a:t>
            </a:r>
            <a:r>
              <a:rPr lang="en-US" dirty="0">
                <a:solidFill>
                  <a:schemeClr val="tx1"/>
                </a:solidFill>
                <a:effectLst/>
                <a:latin typeface="Times New Roman" panose="02020603050405020304" pitchFamily="18" charset="0"/>
                <a:ea typeface="Calibri" panose="020F0502020204030204" pitchFamily="34" charset="0"/>
              </a:rPr>
              <a:t> </a:t>
            </a:r>
            <a:r>
              <a:rPr lang="en-US" dirty="0" err="1">
                <a:solidFill>
                  <a:schemeClr val="tx1"/>
                </a:solidFill>
                <a:effectLst/>
                <a:latin typeface="Times New Roman" panose="02020603050405020304" pitchFamily="18" charset="0"/>
                <a:ea typeface="Calibri" panose="020F0502020204030204" pitchFamily="34" charset="0"/>
              </a:rPr>
              <a:t>số</a:t>
            </a:r>
            <a:r>
              <a:rPr lang="en-US" dirty="0">
                <a:solidFill>
                  <a:schemeClr val="tx1"/>
                </a:solidFill>
                <a:effectLst/>
                <a:latin typeface="Times New Roman" panose="02020603050405020304" pitchFamily="18" charset="0"/>
                <a:ea typeface="Calibri" panose="020F0502020204030204" pitchFamily="34" charset="0"/>
              </a:rPr>
              <a:t> NN</a:t>
            </a:r>
            <a:r>
              <a:rPr lang="en-US">
                <a:solidFill>
                  <a:schemeClr val="tx1"/>
                </a:solidFill>
                <a:effectLst/>
                <a:latin typeface="Times New Roman" panose="02020603050405020304" pitchFamily="18" charset="0"/>
                <a:ea typeface="Calibri" panose="020F0502020204030204" pitchFamily="34" charset="0"/>
              </a:rPr>
              <a:t>, </a:t>
            </a:r>
            <a:r>
              <a:rPr lang="en-US" smtClean="0">
                <a:solidFill>
                  <a:schemeClr val="tx1"/>
                </a:solidFill>
                <a:effectLst/>
                <a:latin typeface="Times New Roman" panose="02020603050405020304" pitchFamily="18" charset="0"/>
                <a:ea typeface="Calibri" panose="020F0502020204030204" pitchFamily="34" charset="0"/>
              </a:rPr>
              <a:t>NT;</a:t>
            </a:r>
          </a:p>
          <a:p>
            <a:pPr algn="just"/>
            <a:r>
              <a:rPr lang="en-US" smtClean="0">
                <a:solidFill>
                  <a:schemeClr val="tx1"/>
                </a:solidFill>
                <a:latin typeface="Times New Roman" panose="02020603050405020304" pitchFamily="18" charset="0"/>
                <a:ea typeface="Calibri" panose="020F0502020204030204" pitchFamily="34" charset="0"/>
              </a:rPr>
              <a:t>- </a:t>
            </a:r>
            <a:r>
              <a:rPr lang="en-US" sz="1800" smtClean="0">
                <a:solidFill>
                  <a:schemeClr val="tx1"/>
                </a:solidFill>
                <a:effectLst/>
                <a:latin typeface="Times New Roman" panose="02020603050405020304" pitchFamily="18" charset="0"/>
                <a:ea typeface="Calibri" panose="020F0502020204030204" pitchFamily="34" charset="0"/>
              </a:rPr>
              <a:t>Đôn </a:t>
            </a:r>
            <a:r>
              <a:rPr lang="en-US" sz="1800" dirty="0" err="1">
                <a:solidFill>
                  <a:schemeClr val="tx1"/>
                </a:solidFill>
                <a:effectLst/>
                <a:latin typeface="Times New Roman" panose="02020603050405020304" pitchFamily="18" charset="0"/>
                <a:ea typeface="Calibri" panose="020F0502020204030204" pitchFamily="34" charset="0"/>
              </a:rPr>
              <a:t>đốc</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kiểm</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tra</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việc</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phát</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triển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hạ</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tầng</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tại</a:t>
            </a:r>
            <a:r>
              <a:rPr lang="en-US" sz="1800" dirty="0">
                <a:solidFill>
                  <a:schemeClr val="tx1"/>
                </a:solidFill>
                <a:effectLst/>
                <a:latin typeface="Times New Roman" panose="02020603050405020304" pitchFamily="18" charset="0"/>
                <a:ea typeface="Calibri" panose="020F0502020204030204" pitchFamily="34" charset="0"/>
              </a:rPr>
              <a:t> </a:t>
            </a:r>
            <a:r>
              <a:rPr lang="en-US" sz="1800" err="1">
                <a:solidFill>
                  <a:schemeClr val="tx1"/>
                </a:solidFill>
                <a:effectLst/>
                <a:latin typeface="Times New Roman" panose="02020603050405020304" pitchFamily="18" charset="0"/>
                <a:ea typeface="Calibri" panose="020F0502020204030204" pitchFamily="34" charset="0"/>
              </a:rPr>
              <a:t>địa</a:t>
            </a:r>
            <a:r>
              <a:rPr lang="en-US" sz="1800">
                <a:solidFill>
                  <a:schemeClr val="tx1"/>
                </a:solidFill>
                <a:effectLst/>
                <a:latin typeface="Times New Roman" panose="02020603050405020304" pitchFamily="18" charset="0"/>
                <a:ea typeface="Calibri" panose="020F0502020204030204" pitchFamily="34" charset="0"/>
              </a:rPr>
              <a:t> </a:t>
            </a:r>
            <a:r>
              <a:rPr lang="en-US" sz="1800" smtClean="0">
                <a:solidFill>
                  <a:schemeClr val="tx1"/>
                </a:solidFill>
                <a:effectLst/>
                <a:latin typeface="Times New Roman" panose="02020603050405020304" pitchFamily="18" charset="0"/>
                <a:ea typeface="Calibri" panose="020F0502020204030204" pitchFamily="34" charset="0"/>
              </a:rPr>
              <a:t>phương.</a:t>
            </a:r>
            <a:endParaRPr lang="en-US" dirty="0">
              <a:solidFill>
                <a:schemeClr val="tx1"/>
              </a:solidFill>
              <a:latin typeface="Times New Roman" panose="02020603050405020304" pitchFamily="18" charset="0"/>
              <a:ea typeface="Calibri" panose="020F0502020204030204" pitchFamily="34" charset="0"/>
            </a:endParaRPr>
          </a:p>
        </p:txBody>
      </p:sp>
      <p:sp>
        <p:nvSpPr>
          <p:cNvPr id="70" name="Rectangle 69">
            <a:extLst>
              <a:ext uri="{FF2B5EF4-FFF2-40B4-BE49-F238E27FC236}">
                <a16:creationId xmlns:a16="http://schemas.microsoft.com/office/drawing/2014/main" id="{126DC339-E71A-C83E-9B9A-2075B488F50A}"/>
              </a:ext>
            </a:extLst>
          </p:cNvPr>
          <p:cNvSpPr/>
          <p:nvPr/>
        </p:nvSpPr>
        <p:spPr>
          <a:xfrm>
            <a:off x="10510055" y="2061511"/>
            <a:ext cx="1462164" cy="33681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dirty="0">
                <a:solidFill>
                  <a:schemeClr val="tx1"/>
                </a:solidFill>
                <a:latin typeface="Times New Roman" panose="02020603050405020304" pitchFamily="18" charset="0"/>
                <a:ea typeface="Calibri" panose="020F0502020204030204" pitchFamily="34" charset="0"/>
              </a:rPr>
              <a:t>UBND </a:t>
            </a:r>
            <a:r>
              <a:rPr lang="en-US" dirty="0" err="1">
                <a:solidFill>
                  <a:schemeClr val="tx1"/>
                </a:solidFill>
                <a:latin typeface="Times New Roman" panose="02020603050405020304" pitchFamily="18" charset="0"/>
                <a:ea typeface="Calibri" panose="020F0502020204030204" pitchFamily="34" charset="0"/>
              </a:rPr>
              <a:t>tỉnh</a:t>
            </a:r>
            <a:r>
              <a:rPr lang="en-US" dirty="0">
                <a:solidFill>
                  <a:schemeClr val="tx1"/>
                </a:solidFill>
                <a:latin typeface="Times New Roman" panose="02020603050405020304" pitchFamily="18" charset="0"/>
                <a:ea typeface="Calibri" panose="020F0502020204030204" pitchFamily="34" charset="0"/>
              </a:rPr>
              <a:t>:</a:t>
            </a:r>
          </a:p>
          <a:p>
            <a:pPr algn="just"/>
            <a:r>
              <a:rPr lang="en-US" sz="1800" dirty="0" smtClean="0">
                <a:solidFill>
                  <a:schemeClr val="tx1"/>
                </a:solidFill>
                <a:effectLst/>
                <a:latin typeface="Times New Roman" panose="02020603050405020304" pitchFamily="18" charset="0"/>
                <a:ea typeface="Calibri" panose="020F0502020204030204" pitchFamily="34" charset="0"/>
              </a:rPr>
              <a:t>- </a:t>
            </a:r>
            <a:r>
              <a:rPr lang="en-US" sz="1800" dirty="0" err="1" smtClean="0">
                <a:solidFill>
                  <a:schemeClr val="tx1"/>
                </a:solidFill>
                <a:effectLst/>
                <a:latin typeface="Times New Roman" panose="02020603050405020304" pitchFamily="18" charset="0"/>
                <a:ea typeface="Calibri" panose="020F0502020204030204" pitchFamily="34" charset="0"/>
              </a:rPr>
              <a:t>Phát</a:t>
            </a:r>
            <a:r>
              <a:rPr lang="en-US" sz="1800" dirty="0" smtClean="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triển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hoàn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thiện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hệ</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thống</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cơ</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sở</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hạ</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tầng</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số</a:t>
            </a:r>
            <a:r>
              <a:rPr lang="en-US" sz="1800" dirty="0">
                <a:solidFill>
                  <a:schemeClr val="tx1"/>
                </a:solidFill>
                <a:effectLst/>
                <a:latin typeface="Times New Roman" panose="02020603050405020304" pitchFamily="18" charset="0"/>
                <a:ea typeface="Calibri" panose="020F0502020204030204" pitchFamily="34" charset="0"/>
              </a:rPr>
              <a:t>;  </a:t>
            </a:r>
            <a:endParaRPr lang="en-US" sz="1800" dirty="0" smtClean="0">
              <a:solidFill>
                <a:schemeClr val="tx1"/>
              </a:solidFill>
              <a:effectLst/>
              <a:latin typeface="Times New Roman" panose="02020603050405020304" pitchFamily="18" charset="0"/>
              <a:ea typeface="Calibri" panose="020F0502020204030204" pitchFamily="34" charset="0"/>
            </a:endParaRPr>
          </a:p>
          <a:p>
            <a:pPr algn="just"/>
            <a:r>
              <a:rPr lang="en-US" sz="1800" dirty="0" smtClean="0">
                <a:solidFill>
                  <a:schemeClr val="tx1"/>
                </a:solidFill>
                <a:effectLst/>
                <a:latin typeface="Times New Roman" panose="02020603050405020304" pitchFamily="18" charset="0"/>
                <a:ea typeface="Calibri" panose="020F0502020204030204" pitchFamily="34" charset="0"/>
              </a:rPr>
              <a:t>- </a:t>
            </a:r>
            <a:r>
              <a:rPr lang="en-US" sz="1800" dirty="0" err="1" smtClean="0">
                <a:solidFill>
                  <a:schemeClr val="tx1"/>
                </a:solidFill>
                <a:effectLst/>
                <a:latin typeface="Times New Roman" panose="02020603050405020304" pitchFamily="18" charset="0"/>
                <a:ea typeface="Calibri" panose="020F0502020204030204" pitchFamily="34" charset="0"/>
              </a:rPr>
              <a:t>Tạo</a:t>
            </a:r>
            <a:r>
              <a:rPr lang="en-US" sz="1800" dirty="0" smtClean="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điều</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kiện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để</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các</a:t>
            </a:r>
            <a:r>
              <a:rPr lang="en-US" sz="1800" dirty="0">
                <a:solidFill>
                  <a:schemeClr val="tx1"/>
                </a:solidFill>
                <a:effectLst/>
                <a:latin typeface="Times New Roman" panose="02020603050405020304" pitchFamily="18" charset="0"/>
                <a:ea typeface="Calibri" panose="020F0502020204030204" pitchFamily="34" charset="0"/>
              </a:rPr>
              <a:t> DNVT, CNTT </a:t>
            </a:r>
            <a:r>
              <a:rPr lang="en-US" sz="1800" dirty="0" err="1">
                <a:solidFill>
                  <a:schemeClr val="tx1"/>
                </a:solidFill>
                <a:effectLst/>
                <a:latin typeface="Times New Roman" panose="02020603050405020304" pitchFamily="18" charset="0"/>
                <a:ea typeface="Calibri" panose="020F0502020204030204" pitchFamily="34" charset="0"/>
              </a:rPr>
              <a:t>phát</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triển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hạ</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tầng</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số</a:t>
            </a:r>
            <a:r>
              <a:rPr lang="en-US" sz="1800" dirty="0">
                <a:solidFill>
                  <a:schemeClr val="tx1"/>
                </a:solidFill>
                <a:effectLst/>
                <a:latin typeface="Times New Roman" panose="02020603050405020304" pitchFamily="18" charset="0"/>
                <a:ea typeface="Calibri" panose="020F0502020204030204" pitchFamily="34" charset="0"/>
              </a:rPr>
              <a:t>; </a:t>
            </a:r>
            <a:endParaRPr lang="en-US" dirty="0">
              <a:solidFill>
                <a:schemeClr val="tx1"/>
              </a:solidFill>
              <a:latin typeface="Times New Roman" panose="02020603050405020304" pitchFamily="18" charset="0"/>
              <a:ea typeface="Calibri" panose="020F0502020204030204" pitchFamily="34" charset="0"/>
            </a:endParaRPr>
          </a:p>
        </p:txBody>
      </p:sp>
      <p:grpSp>
        <p:nvGrpSpPr>
          <p:cNvPr id="76" name="Group 75">
            <a:extLst>
              <a:ext uri="{FF2B5EF4-FFF2-40B4-BE49-F238E27FC236}">
                <a16:creationId xmlns:a16="http://schemas.microsoft.com/office/drawing/2014/main" id="{CAB01CED-9F54-1850-9382-5F16CE8F62F6}"/>
              </a:ext>
            </a:extLst>
          </p:cNvPr>
          <p:cNvGrpSpPr/>
          <p:nvPr/>
        </p:nvGrpSpPr>
        <p:grpSpPr>
          <a:xfrm rot="5400000">
            <a:off x="11058978" y="1643454"/>
            <a:ext cx="271751" cy="578756"/>
            <a:chOff x="1821527" y="1583388"/>
            <a:chExt cx="350031" cy="409470"/>
          </a:xfrm>
        </p:grpSpPr>
        <p:sp>
          <p:nvSpPr>
            <p:cNvPr id="77" name="Arrow: Right 76">
              <a:extLst>
                <a:ext uri="{FF2B5EF4-FFF2-40B4-BE49-F238E27FC236}">
                  <a16:creationId xmlns:a16="http://schemas.microsoft.com/office/drawing/2014/main" id="{48C9D130-DE47-71E1-3B35-ADC003058E90}"/>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78" name="Arrow: Right 4">
              <a:extLst>
                <a:ext uri="{FF2B5EF4-FFF2-40B4-BE49-F238E27FC236}">
                  <a16:creationId xmlns:a16="http://schemas.microsoft.com/office/drawing/2014/main" id="{99E241F1-DA9C-AB9C-9388-695AA9CACEC6}"/>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spTree>
    <p:extLst>
      <p:ext uri="{BB962C8B-B14F-4D97-AF65-F5344CB8AC3E}">
        <p14:creationId xmlns:p14="http://schemas.microsoft.com/office/powerpoint/2010/main" val="75078118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itle 68">
            <a:extLst>
              <a:ext uri="{FF2B5EF4-FFF2-40B4-BE49-F238E27FC236}">
                <a16:creationId xmlns:a16="http://schemas.microsoft.com/office/drawing/2014/main" id="{100430C7-6B68-C702-F511-12150BB1522F}"/>
              </a:ext>
            </a:extLst>
          </p:cNvPr>
          <p:cNvSpPr>
            <a:spLocks noGrp="1"/>
          </p:cNvSpPr>
          <p:nvPr>
            <p:ph type="title"/>
          </p:nvPr>
        </p:nvSpPr>
        <p:spPr>
          <a:xfrm>
            <a:off x="290480" y="340242"/>
            <a:ext cx="11564822" cy="754911"/>
          </a:xfrm>
          <a:solidFill>
            <a:schemeClr val="accent4">
              <a:lumMod val="20000"/>
              <a:lumOff val="80000"/>
            </a:schemeClr>
          </a:solidFill>
          <a:ln>
            <a:solidFill>
              <a:schemeClr val="accent1"/>
            </a:solidFill>
          </a:ln>
        </p:spPr>
        <p:txBody>
          <a:bodyPr>
            <a:noAutofit/>
          </a:bodyPr>
          <a:lstStyle/>
          <a:p>
            <a:pPr algn="ctr"/>
            <a:r>
              <a:rPr lang="en-US" sz="2500" b="1" smtClean="0">
                <a:latin typeface="Times New Roman" pitchFamily="18" charset="0"/>
                <a:cs typeface="Times New Roman" pitchFamily="18" charset="0"/>
              </a:rPr>
              <a:t>QUẢN </a:t>
            </a:r>
            <a:r>
              <a:rPr lang="en-US" sz="2500" b="1" smtClean="0">
                <a:latin typeface="Times New Roman" pitchFamily="18" charset="0"/>
                <a:cs typeface="Times New Roman" pitchFamily="18" charset="0"/>
              </a:rPr>
              <a:t>LÝ </a:t>
            </a:r>
            <a:r>
              <a:rPr lang="en-US" sz="2500" b="1" dirty="0" smtClean="0">
                <a:latin typeface="Times New Roman" pitchFamily="18" charset="0"/>
                <a:cs typeface="Times New Roman" pitchFamily="18" charset="0"/>
              </a:rPr>
              <a:t>TÀI CHÍNH THỰC HIỆN CHƯƠNG TRÌNH CHUYỂN ĐỔI SỐ TRONG XÂY DỰNG NÔNG THÔN MỚI, HƯỚNG </a:t>
            </a:r>
            <a:r>
              <a:rPr lang="en-US" sz="2500" b="1" smtClean="0">
                <a:latin typeface="Times New Roman" pitchFamily="18" charset="0"/>
                <a:cs typeface="Times New Roman" pitchFamily="18" charset="0"/>
              </a:rPr>
              <a:t>TỚI </a:t>
            </a:r>
            <a:r>
              <a:rPr lang="en-US" sz="2500" b="1" smtClean="0">
                <a:latin typeface="Times New Roman" pitchFamily="18" charset="0"/>
                <a:cs typeface="Times New Roman" pitchFamily="18" charset="0"/>
              </a:rPr>
              <a:t>NTM THÔNG </a:t>
            </a:r>
            <a:r>
              <a:rPr lang="en-US" sz="2500" b="1" dirty="0" smtClean="0">
                <a:latin typeface="Times New Roman" pitchFamily="18" charset="0"/>
                <a:cs typeface="Times New Roman" pitchFamily="18" charset="0"/>
              </a:rPr>
              <a:t>MINH:</a:t>
            </a:r>
            <a:endParaRPr lang="en-US" sz="2500" b="1" dirty="0"/>
          </a:p>
        </p:txBody>
      </p:sp>
      <p:sp>
        <p:nvSpPr>
          <p:cNvPr id="10" name="TextBox 9"/>
          <p:cNvSpPr txBox="1"/>
          <p:nvPr/>
        </p:nvSpPr>
        <p:spPr>
          <a:xfrm>
            <a:off x="290480" y="1964353"/>
            <a:ext cx="11564822" cy="4893647"/>
          </a:xfrm>
          <a:prstGeom prst="rect">
            <a:avLst/>
          </a:prstGeom>
          <a:noFill/>
          <a:ln>
            <a:solidFill>
              <a:schemeClr val="accent1"/>
            </a:solidFill>
          </a:ln>
        </p:spPr>
        <p:txBody>
          <a:bodyPr wrap="square" rtlCol="0">
            <a:spAutoFit/>
          </a:bodyPr>
          <a:lstStyle/>
          <a:p>
            <a:pPr algn="just"/>
            <a:r>
              <a:rPr lang="vi-VN" sz="2400" b="1" dirty="0" smtClean="0">
                <a:latin typeface="Times New Roman" panose="02020603050405020304" pitchFamily="18" charset="0"/>
                <a:cs typeface="Times New Roman" panose="02020603050405020304" pitchFamily="18" charset="0"/>
              </a:rPr>
              <a:t>1</a:t>
            </a:r>
            <a:r>
              <a:rPr lang="vi-VN" sz="2400" b="1" dirty="0">
                <a:latin typeface="Times New Roman" panose="02020603050405020304" pitchFamily="18" charset="0"/>
                <a:cs typeface="Times New Roman" panose="02020603050405020304" pitchFamily="18" charset="0"/>
              </a:rPr>
              <a:t>. Đối tượng, phạm vi, nội dung hoạt động thực hiện theo quy định tại Quyết định số </a:t>
            </a:r>
            <a:r>
              <a:rPr lang="vi-VN" sz="2400" b="1" dirty="0">
                <a:latin typeface="Times New Roman" panose="02020603050405020304" pitchFamily="18" charset="0"/>
                <a:cs typeface="Times New Roman" panose="02020603050405020304" pitchFamily="18" charset="0"/>
                <a:hlinkClick r:id="rId3" tooltip="Quyết định 924/QĐ-TTg"/>
              </a:rPr>
              <a:t>924/QĐ-TTg</a:t>
            </a:r>
            <a:r>
              <a:rPr lang="vi-VN" sz="2400" b="1" dirty="0">
                <a:latin typeface="Times New Roman" panose="02020603050405020304" pitchFamily="18" charset="0"/>
                <a:cs typeface="Times New Roman" panose="02020603050405020304" pitchFamily="18" charset="0"/>
              </a:rPr>
              <a:t> ngày 02 tháng 8 năm 2022 của Thủ tướng Chính phủ phê duyệt Chương trình chuyển đổi số trong xây dựng nông thôn mới, hướng tới nông thôn mới thông minh giai đoạn 2021-2025 và Thông tư </a:t>
            </a:r>
            <a:r>
              <a:rPr lang="vi-VN" sz="2400" b="1">
                <a:latin typeface="Times New Roman" panose="02020603050405020304" pitchFamily="18" charset="0"/>
                <a:cs typeface="Times New Roman" panose="02020603050405020304" pitchFamily="18" charset="0"/>
              </a:rPr>
              <a:t>số </a:t>
            </a:r>
            <a:r>
              <a:rPr lang="vi-VN" sz="2400" b="1" smtClean="0">
                <a:latin typeface="Times New Roman" panose="02020603050405020304" pitchFamily="18" charset="0"/>
                <a:cs typeface="Times New Roman" panose="02020603050405020304" pitchFamily="18" charset="0"/>
              </a:rPr>
              <a:t>05/2022/TT</a:t>
            </a:r>
            <a:r>
              <a:rPr lang="en-US" sz="2400" b="1" smtClean="0">
                <a:latin typeface="Times New Roman" panose="02020603050405020304" pitchFamily="18" charset="0"/>
                <a:cs typeface="Times New Roman" panose="02020603050405020304" pitchFamily="18" charset="0"/>
              </a:rPr>
              <a:t>-</a:t>
            </a:r>
            <a:r>
              <a:rPr lang="vi-VN" sz="2400" b="1" smtClean="0">
                <a:latin typeface="Times New Roman" panose="02020603050405020304" pitchFamily="18" charset="0"/>
                <a:cs typeface="Times New Roman" panose="02020603050405020304" pitchFamily="18" charset="0"/>
              </a:rPr>
              <a:t>BNNPTNT</a:t>
            </a:r>
            <a:r>
              <a:rPr lang="vi-VN" sz="2400" b="1" dirty="0">
                <a:latin typeface="Times New Roman" panose="02020603050405020304" pitchFamily="18" charset="0"/>
                <a:cs typeface="Times New Roman" panose="02020603050405020304" pitchFamily="18" charset="0"/>
              </a:rPr>
              <a:t>.</a:t>
            </a:r>
          </a:p>
          <a:p>
            <a:pPr algn="just"/>
            <a:r>
              <a:rPr lang="vi-VN" sz="2400" b="1" dirty="0">
                <a:latin typeface="Times New Roman" panose="02020603050405020304" pitchFamily="18" charset="0"/>
                <a:cs typeface="Times New Roman" panose="02020603050405020304" pitchFamily="18" charset="0"/>
              </a:rPr>
              <a:t>2. Nội dung và mức hỗ </a:t>
            </a:r>
            <a:r>
              <a:rPr lang="vi-VN" sz="2400" b="1" dirty="0" smtClean="0">
                <a:latin typeface="Times New Roman" panose="02020603050405020304" pitchFamily="18" charset="0"/>
                <a:cs typeface="Times New Roman" panose="02020603050405020304" pitchFamily="18" charset="0"/>
              </a:rPr>
              <a:t>trợ</a:t>
            </a:r>
            <a:r>
              <a:rPr lang="en-US" sz="2400" b="1" dirty="0" smtClean="0">
                <a:latin typeface="Times New Roman" panose="02020603050405020304" pitchFamily="18" charset="0"/>
                <a:cs typeface="Times New Roman" panose="02020603050405020304" pitchFamily="18" charset="0"/>
              </a:rPr>
              <a:t>:</a:t>
            </a:r>
            <a:endParaRPr lang="vi-VN" sz="2400" b="1" dirty="0">
              <a:latin typeface="Times New Roman" panose="02020603050405020304" pitchFamily="18" charset="0"/>
              <a:cs typeface="Times New Roman" panose="02020603050405020304" pitchFamily="18" charset="0"/>
            </a:endParaRPr>
          </a:p>
          <a:p>
            <a:pPr algn="just"/>
            <a:r>
              <a:rPr lang="vi-VN" sz="2400" b="1" dirty="0">
                <a:latin typeface="Times New Roman" panose="02020603050405020304" pitchFamily="18" charset="0"/>
                <a:cs typeface="Times New Roman" panose="02020603050405020304" pitchFamily="18" charset="0"/>
              </a:rPr>
              <a:t>a) Chi hỗ trợ </a:t>
            </a:r>
            <a:r>
              <a:rPr lang="vi-VN" sz="2400" b="1">
                <a:latin typeface="Times New Roman" panose="02020603050405020304" pitchFamily="18" charset="0"/>
                <a:cs typeface="Times New Roman" panose="02020603050405020304" pitchFamily="18" charset="0"/>
              </a:rPr>
              <a:t>triển </a:t>
            </a:r>
            <a:r>
              <a:rPr lang="vi-VN" sz="2400" b="1" smtClean="0">
                <a:latin typeface="Times New Roman" panose="02020603050405020304" pitchFamily="18" charset="0"/>
                <a:cs typeface="Times New Roman" panose="02020603050405020304" pitchFamily="18" charset="0"/>
              </a:rPr>
              <a:t>khai </a:t>
            </a:r>
            <a:r>
              <a:rPr lang="vi-VN" sz="2400" b="1" dirty="0">
                <a:latin typeface="Times New Roman" panose="02020603050405020304" pitchFamily="18" charset="0"/>
                <a:cs typeface="Times New Roman" panose="02020603050405020304" pitchFamily="18" charset="0"/>
              </a:rPr>
              <a:t>thí điểm mô hình chuyển đổi số trong xây dựng nông thôn mới theo Quyết định số </a:t>
            </a:r>
            <a:r>
              <a:rPr lang="vi-VN" sz="2400" b="1" dirty="0">
                <a:latin typeface="Times New Roman" panose="02020603050405020304" pitchFamily="18" charset="0"/>
                <a:cs typeface="Times New Roman" panose="02020603050405020304" pitchFamily="18" charset="0"/>
                <a:hlinkClick r:id="rId3" tooltip="Quyết định 924/QĐ-TTg"/>
              </a:rPr>
              <a:t>924/QĐ-TTg</a:t>
            </a:r>
            <a:r>
              <a:rPr lang="vi-VN" sz="2400" b="1" dirty="0">
                <a:latin typeface="Times New Roman" panose="02020603050405020304" pitchFamily="18" charset="0"/>
                <a:cs typeface="Times New Roman" panose="02020603050405020304" pitchFamily="18" charset="0"/>
              </a:rPr>
              <a:t> ngày 02 tháng 08 năm 2022 của Thủ tướng Chính phủ phê duyệt Chương trình chuyển đổi số trong xây dựng nông thôn mới, hướng tới nông thôn mới thông minh giai đoạn 2021-2025 và Thông tư số </a:t>
            </a:r>
            <a:r>
              <a:rPr lang="vi-VN" sz="2400" b="1" dirty="0" smtClean="0">
                <a:latin typeface="Times New Roman" panose="02020603050405020304" pitchFamily="18" charset="0"/>
                <a:cs typeface="Times New Roman" panose="02020603050405020304" pitchFamily="18" charset="0"/>
                <a:hlinkClick r:id="rId4" tooltip="Thông tư 05/2022/TT-BNNPTNT"/>
              </a:rPr>
              <a:t>05/2022/TT-BNNPTNT</a:t>
            </a:r>
            <a:r>
              <a:rPr lang="vi-VN" sz="2400" b="1" dirty="0" smtClean="0">
                <a:latin typeface="Times New Roman" panose="02020603050405020304" pitchFamily="18" charset="0"/>
                <a:cs typeface="Times New Roman" panose="02020603050405020304" pitchFamily="18" charset="0"/>
              </a:rPr>
              <a:t>;</a:t>
            </a:r>
            <a:endParaRPr lang="vi-VN" sz="2400" b="1" dirty="0">
              <a:latin typeface="Times New Roman" panose="02020603050405020304" pitchFamily="18" charset="0"/>
              <a:cs typeface="Times New Roman" panose="02020603050405020304" pitchFamily="18" charset="0"/>
            </a:endParaRPr>
          </a:p>
          <a:p>
            <a:pPr algn="just"/>
            <a:r>
              <a:rPr lang="vi-VN" sz="2400" b="1" dirty="0">
                <a:latin typeface="Times New Roman" panose="02020603050405020304" pitchFamily="18" charset="0"/>
                <a:cs typeface="Times New Roman" panose="02020603050405020304" pitchFamily="18" charset="0"/>
              </a:rPr>
              <a:t>b) Tùy thuộc vào nội dung của từng mô hình được cấp có thẩm quyền phê duyệt, Thủ trưởng cơ quan, đơn vị căn cứ các quy định chi tiêu tài chính hiện hành để thực hiện. Mức hỗ trợ từ nguồn ngân sách trung ương thực hiện theo quy định tại Điều 9 Thông tư này</a:t>
            </a:r>
            <a:r>
              <a:rPr lang="vi-VN" sz="2400" b="1" dirty="0" smtClean="0">
                <a:latin typeface="Times New Roman" panose="02020603050405020304" pitchFamily="18" charset="0"/>
                <a:cs typeface="Times New Roman" panose="02020603050405020304" pitchFamily="18" charset="0"/>
              </a:rPr>
              <a:t>.</a:t>
            </a:r>
            <a:endParaRPr lang="vi-VN" sz="2400" b="1" dirty="0">
              <a:latin typeface="Times New Roman" panose="02020603050405020304" pitchFamily="18" charset="0"/>
              <a:cs typeface="Times New Roman" panose="02020603050405020304" pitchFamily="18" charset="0"/>
            </a:endParaRPr>
          </a:p>
        </p:txBody>
      </p:sp>
      <p:sp>
        <p:nvSpPr>
          <p:cNvPr id="11" name="Rectangle 10"/>
          <p:cNvSpPr/>
          <p:nvPr/>
        </p:nvSpPr>
        <p:spPr>
          <a:xfrm>
            <a:off x="290480" y="1298746"/>
            <a:ext cx="6539811" cy="586242"/>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err="1" smtClean="0">
                <a:solidFill>
                  <a:schemeClr val="tx1"/>
                </a:solidFill>
                <a:latin typeface="Times New Roman" panose="02020603050405020304" pitchFamily="18" charset="0"/>
                <a:cs typeface="Times New Roman" panose="02020603050405020304" pitchFamily="18" charset="0"/>
              </a:rPr>
              <a:t>Khoản</a:t>
            </a:r>
            <a:r>
              <a:rPr lang="en-US" sz="2400" b="1" dirty="0" smtClean="0">
                <a:solidFill>
                  <a:schemeClr val="tx1"/>
                </a:solidFill>
                <a:latin typeface="Times New Roman" panose="02020603050405020304" pitchFamily="18" charset="0"/>
                <a:cs typeface="Times New Roman" panose="02020603050405020304" pitchFamily="18" charset="0"/>
              </a:rPr>
              <a:t> 1 Đ</a:t>
            </a:r>
            <a:r>
              <a:rPr lang="vi-VN" sz="2400" b="1" dirty="0" smtClean="0">
                <a:solidFill>
                  <a:schemeClr val="tx1"/>
                </a:solidFill>
                <a:latin typeface="Times New Roman" panose="02020603050405020304" pitchFamily="18" charset="0"/>
                <a:cs typeface="Times New Roman" panose="02020603050405020304" pitchFamily="18" charset="0"/>
              </a:rPr>
              <a:t>iều </a:t>
            </a:r>
            <a:r>
              <a:rPr lang="en-US" sz="2400" b="1" dirty="0" smtClean="0">
                <a:solidFill>
                  <a:schemeClr val="tx1"/>
                </a:solidFill>
                <a:latin typeface="Times New Roman" panose="02020603050405020304" pitchFamily="18" charset="0"/>
                <a:cs typeface="Times New Roman" panose="02020603050405020304" pitchFamily="18" charset="0"/>
              </a:rPr>
              <a:t>34 </a:t>
            </a:r>
            <a:r>
              <a:rPr lang="en-US" sz="2400" b="1" dirty="0" err="1" smtClean="0">
                <a:solidFill>
                  <a:schemeClr val="tx1"/>
                </a:solidFill>
                <a:latin typeface="Times New Roman" panose="02020603050405020304" pitchFamily="18" charset="0"/>
                <a:cs typeface="Times New Roman" panose="02020603050405020304" pitchFamily="18" charset="0"/>
              </a:rPr>
              <a:t>thông</a:t>
            </a:r>
            <a:r>
              <a:rPr lang="en-US" sz="2400" b="1" dirty="0" smtClean="0">
                <a:solidFill>
                  <a:schemeClr val="tx1"/>
                </a:solidFill>
                <a:latin typeface="Times New Roman" panose="02020603050405020304" pitchFamily="18" charset="0"/>
                <a:cs typeface="Times New Roman" panose="02020603050405020304" pitchFamily="18" charset="0"/>
              </a:rPr>
              <a:t> </a:t>
            </a:r>
            <a:r>
              <a:rPr lang="en-US" sz="2400" b="1" dirty="0" err="1" smtClean="0">
                <a:solidFill>
                  <a:schemeClr val="tx1"/>
                </a:solidFill>
                <a:latin typeface="Times New Roman" panose="02020603050405020304" pitchFamily="18" charset="0"/>
                <a:cs typeface="Times New Roman" panose="02020603050405020304" pitchFamily="18" charset="0"/>
              </a:rPr>
              <a:t>tư</a:t>
            </a:r>
            <a:r>
              <a:rPr lang="en-US" sz="2400" b="1" dirty="0" smtClean="0">
                <a:solidFill>
                  <a:schemeClr val="tx1"/>
                </a:solidFill>
                <a:latin typeface="Times New Roman" panose="02020603050405020304" pitchFamily="18" charset="0"/>
                <a:cs typeface="Times New Roman" panose="02020603050405020304" pitchFamily="18" charset="0"/>
              </a:rPr>
              <a:t> </a:t>
            </a:r>
            <a:r>
              <a:rPr lang="en-US" sz="2400" b="1" dirty="0" err="1" smtClean="0">
                <a:solidFill>
                  <a:schemeClr val="tx1"/>
                </a:solidFill>
                <a:latin typeface="Times New Roman" panose="02020603050405020304" pitchFamily="18" charset="0"/>
                <a:cs typeface="Times New Roman" panose="02020603050405020304" pitchFamily="18" charset="0"/>
              </a:rPr>
              <a:t>số</a:t>
            </a:r>
            <a:r>
              <a:rPr lang="en-US" sz="2400" b="1" dirty="0" smtClean="0">
                <a:solidFill>
                  <a:schemeClr val="tx1"/>
                </a:solidFill>
                <a:latin typeface="Times New Roman" panose="02020603050405020304" pitchFamily="18" charset="0"/>
                <a:cs typeface="Times New Roman" panose="02020603050405020304" pitchFamily="18" charset="0"/>
              </a:rPr>
              <a:t> 53/2022/TT-BTC:</a:t>
            </a:r>
            <a:endParaRPr lang="en-US" sz="24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2689895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D5F0FCF-F3D0-EB49-3F54-271E741C8AB6}"/>
              </a:ext>
            </a:extLst>
          </p:cNvPr>
          <p:cNvSpPr/>
          <p:nvPr/>
        </p:nvSpPr>
        <p:spPr>
          <a:xfrm>
            <a:off x="194850" y="1320514"/>
            <a:ext cx="1594221" cy="386713"/>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tx1"/>
                </a:solidFill>
                <a:latin typeface="Times New Roman" panose="02020603050405020304" pitchFamily="18" charset="0"/>
                <a:cs typeface="Times New Roman" panose="02020603050405020304" pitchFamily="18" charset="0"/>
              </a:rPr>
              <a:t>1. </a:t>
            </a:r>
            <a:r>
              <a:rPr lang="en-US" sz="2000" b="1" dirty="0" err="1">
                <a:solidFill>
                  <a:schemeClr val="tx1"/>
                </a:solidFill>
                <a:latin typeface="Times New Roman" panose="02020603050405020304" pitchFamily="18" charset="0"/>
                <a:cs typeface="Times New Roman" panose="02020603050405020304" pitchFamily="18" charset="0"/>
              </a:rPr>
              <a:t>Mục</a:t>
            </a:r>
            <a:r>
              <a:rPr lang="en-US" sz="2000"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tiêu</a:t>
            </a:r>
            <a:endParaRPr lang="en-US" b="1" dirty="0">
              <a:solidFill>
                <a:schemeClr val="tx1"/>
              </a:solidFill>
              <a:latin typeface="Times New Roman" panose="02020603050405020304" pitchFamily="18" charset="0"/>
              <a:cs typeface="Times New Roman" panose="02020603050405020304" pitchFamily="18" charset="0"/>
            </a:endParaRPr>
          </a:p>
        </p:txBody>
      </p:sp>
      <p:sp>
        <p:nvSpPr>
          <p:cNvPr id="17" name="Rectangle 16">
            <a:extLst>
              <a:ext uri="{FF2B5EF4-FFF2-40B4-BE49-F238E27FC236}">
                <a16:creationId xmlns:a16="http://schemas.microsoft.com/office/drawing/2014/main" id="{55661087-1740-23B5-8ACE-C794AA32DFCE}"/>
              </a:ext>
            </a:extLst>
          </p:cNvPr>
          <p:cNvSpPr/>
          <p:nvPr/>
        </p:nvSpPr>
        <p:spPr>
          <a:xfrm>
            <a:off x="274319" y="2038351"/>
            <a:ext cx="1575683" cy="369188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800" dirty="0" err="1">
                <a:solidFill>
                  <a:schemeClr val="tx1"/>
                </a:solidFill>
                <a:effectLst/>
                <a:latin typeface="Times New Roman" panose="02020603050405020304" pitchFamily="18" charset="0"/>
                <a:ea typeface="Calibri" panose="020F0502020204030204" pitchFamily="34" charset="0"/>
              </a:rPr>
              <a:t>Tăng</a:t>
            </a:r>
            <a:r>
              <a:rPr lang="en-US" sz="1800" dirty="0">
                <a:solidFill>
                  <a:schemeClr val="tx1"/>
                </a:solidFill>
                <a:effectLst/>
                <a:latin typeface="Times New Roman" panose="02020603050405020304" pitchFamily="18" charset="0"/>
                <a:ea typeface="Calibri" panose="020F0502020204030204" pitchFamily="34" charset="0"/>
              </a:rPr>
              <a:t> </a:t>
            </a:r>
            <a:r>
              <a:rPr lang="en-US" sz="1800" err="1">
                <a:solidFill>
                  <a:schemeClr val="tx1"/>
                </a:solidFill>
                <a:effectLst/>
                <a:latin typeface="Times New Roman" panose="02020603050405020304" pitchFamily="18" charset="0"/>
                <a:ea typeface="Calibri" panose="020F0502020204030204" pitchFamily="34" charset="0"/>
              </a:rPr>
              <a:t>cường</a:t>
            </a:r>
            <a:r>
              <a:rPr lang="en-US" sz="1800">
                <a:solidFill>
                  <a:schemeClr val="tx1"/>
                </a:solidFill>
                <a:effectLst/>
                <a:latin typeface="Times New Roman" panose="02020603050405020304" pitchFamily="18" charset="0"/>
                <a:ea typeface="Calibri" panose="020F0502020204030204" pitchFamily="34" charset="0"/>
              </a:rPr>
              <a:t> </a:t>
            </a:r>
            <a:r>
              <a:rPr lang="en-US" sz="1800" smtClean="0">
                <a:solidFill>
                  <a:schemeClr val="tx1"/>
                </a:solidFill>
                <a:effectLst/>
                <a:latin typeface="Times New Roman" panose="02020603050405020304" pitchFamily="18" charset="0"/>
                <a:ea typeface="Calibri" panose="020F0502020204030204" pitchFamily="34" charset="0"/>
              </a:rPr>
              <a:t>ƯD </a:t>
            </a:r>
            <a:r>
              <a:rPr lang="en-US" sz="1800" dirty="0">
                <a:solidFill>
                  <a:schemeClr val="tx1"/>
                </a:solidFill>
                <a:effectLst/>
                <a:latin typeface="Times New Roman" panose="02020603050405020304" pitchFamily="18" charset="0"/>
                <a:ea typeface="Calibri" panose="020F0502020204030204" pitchFamily="34" charset="0"/>
              </a:rPr>
              <a:t>CNTT </a:t>
            </a:r>
            <a:r>
              <a:rPr lang="en-US" sz="1800" dirty="0" err="1">
                <a:solidFill>
                  <a:schemeClr val="tx1"/>
                </a:solidFill>
                <a:effectLst/>
                <a:latin typeface="Times New Roman" panose="02020603050405020304" pitchFamily="18" charset="0"/>
                <a:ea typeface="Calibri" panose="020F0502020204030204" pitchFamily="34" charset="0"/>
              </a:rPr>
              <a:t>trong</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smtClean="0">
                <a:solidFill>
                  <a:schemeClr val="tx1"/>
                </a:solidFill>
                <a:effectLst/>
                <a:latin typeface="Times New Roman" panose="02020603050405020304" pitchFamily="18" charset="0"/>
                <a:ea typeface="Calibri" panose="020F0502020204030204" pitchFamily="34" charset="0"/>
              </a:rPr>
              <a:t>cung</a:t>
            </a:r>
            <a:r>
              <a:rPr lang="en-US" sz="1800" dirty="0" smtClean="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cấp</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thông</a:t>
            </a:r>
            <a:r>
              <a:rPr lang="en-US" sz="1800" dirty="0">
                <a:solidFill>
                  <a:schemeClr val="tx1"/>
                </a:solidFill>
                <a:effectLst/>
                <a:latin typeface="Times New Roman" panose="02020603050405020304" pitchFamily="18" charset="0"/>
                <a:ea typeface="Calibri" panose="020F0502020204030204" pitchFamily="34" charset="0"/>
              </a:rPr>
              <a:t> tin </a:t>
            </a:r>
            <a:r>
              <a:rPr lang="en-US" sz="1800" dirty="0" err="1">
                <a:solidFill>
                  <a:schemeClr val="tx1"/>
                </a:solidFill>
                <a:effectLst/>
                <a:latin typeface="Times New Roman" panose="02020603050405020304" pitchFamily="18" charset="0"/>
                <a:ea typeface="Calibri" panose="020F0502020204030204" pitchFamily="34" charset="0"/>
              </a:rPr>
              <a:t>và</a:t>
            </a:r>
            <a:r>
              <a:rPr lang="en-US" sz="1800" dirty="0">
                <a:solidFill>
                  <a:schemeClr val="tx1"/>
                </a:solidFill>
                <a:effectLst/>
                <a:latin typeface="Times New Roman" panose="02020603050405020304" pitchFamily="18" charset="0"/>
                <a:ea typeface="Calibri" panose="020F0502020204030204" pitchFamily="34" charset="0"/>
              </a:rPr>
              <a:t> DVC </a:t>
            </a:r>
            <a:r>
              <a:rPr lang="en-US" sz="1800" dirty="0" err="1">
                <a:solidFill>
                  <a:schemeClr val="tx1"/>
                </a:solidFill>
                <a:effectLst/>
                <a:latin typeface="Times New Roman" panose="02020603050405020304" pitchFamily="18" charset="0"/>
                <a:ea typeface="Calibri" panose="020F0502020204030204" pitchFamily="34" charset="0"/>
              </a:rPr>
              <a:t>trực</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smtClean="0">
                <a:solidFill>
                  <a:schemeClr val="tx1"/>
                </a:solidFill>
                <a:effectLst/>
                <a:latin typeface="Times New Roman" panose="02020603050405020304" pitchFamily="18" charset="0"/>
                <a:ea typeface="Calibri" panose="020F0502020204030204" pitchFamily="34" charset="0"/>
              </a:rPr>
              <a:t>tuyến</a:t>
            </a:r>
            <a:r>
              <a:rPr lang="en-US" dirty="0" smtClean="0">
                <a:solidFill>
                  <a:schemeClr val="tx1"/>
                </a:solidFill>
                <a:latin typeface="Times New Roman" panose="02020603050405020304" pitchFamily="18" charset="0"/>
                <a:ea typeface="Calibri" panose="020F0502020204030204" pitchFamily="34" charset="0"/>
              </a:rPr>
              <a:t>, </a:t>
            </a:r>
            <a:r>
              <a:rPr lang="en-US" sz="1800" dirty="0" err="1" smtClean="0">
                <a:solidFill>
                  <a:schemeClr val="tx1"/>
                </a:solidFill>
                <a:effectLst/>
                <a:latin typeface="Times New Roman" panose="02020603050405020304" pitchFamily="18" charset="0"/>
                <a:ea typeface="Calibri" panose="020F0502020204030204" pitchFamily="34" charset="0"/>
              </a:rPr>
              <a:t>đẩy</a:t>
            </a:r>
            <a:r>
              <a:rPr lang="en-US" sz="1800" dirty="0" smtClean="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mạnh</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kết</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nối</a:t>
            </a:r>
            <a:r>
              <a:rPr lang="en-US" sz="1800" dirty="0">
                <a:solidFill>
                  <a:schemeClr val="tx1"/>
                </a:solidFill>
                <a:effectLst/>
                <a:latin typeface="Times New Roman" panose="02020603050405020304" pitchFamily="18" charset="0"/>
                <a:ea typeface="Calibri" panose="020F0502020204030204" pitchFamily="34" charset="0"/>
              </a:rPr>
              <a:t>, chia </a:t>
            </a:r>
            <a:r>
              <a:rPr lang="en-US" sz="1800" dirty="0" err="1">
                <a:solidFill>
                  <a:schemeClr val="tx1"/>
                </a:solidFill>
                <a:effectLst/>
                <a:latin typeface="Times New Roman" panose="02020603050405020304" pitchFamily="18" charset="0"/>
                <a:ea typeface="Calibri" panose="020F0502020204030204" pitchFamily="34" charset="0"/>
              </a:rPr>
              <a:t>sẻ</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khai</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thác</a:t>
            </a:r>
            <a:r>
              <a:rPr lang="en-US" sz="1800" dirty="0">
                <a:solidFill>
                  <a:schemeClr val="tx1"/>
                </a:solidFill>
                <a:effectLst/>
                <a:latin typeface="Times New Roman" panose="02020603050405020304" pitchFamily="18" charset="0"/>
                <a:ea typeface="Calibri" panose="020F0502020204030204" pitchFamily="34" charset="0"/>
              </a:rPr>
              <a:t> </a:t>
            </a:r>
            <a:r>
              <a:rPr lang="en-US" sz="1800" err="1">
                <a:solidFill>
                  <a:schemeClr val="tx1"/>
                </a:solidFill>
                <a:effectLst/>
                <a:latin typeface="Times New Roman" panose="02020603050405020304" pitchFamily="18" charset="0"/>
                <a:ea typeface="Calibri" panose="020F0502020204030204" pitchFamily="34" charset="0"/>
              </a:rPr>
              <a:t>dữ</a:t>
            </a:r>
            <a:r>
              <a:rPr lang="en-US" sz="1800">
                <a:solidFill>
                  <a:schemeClr val="tx1"/>
                </a:solidFill>
                <a:effectLst/>
                <a:latin typeface="Times New Roman" panose="02020603050405020304" pitchFamily="18" charset="0"/>
                <a:ea typeface="Calibri" panose="020F0502020204030204" pitchFamily="34" charset="0"/>
              </a:rPr>
              <a:t> </a:t>
            </a:r>
            <a:r>
              <a:rPr lang="en-US" sz="1800" smtClean="0">
                <a:solidFill>
                  <a:schemeClr val="tx1"/>
                </a:solidFill>
                <a:effectLst/>
                <a:latin typeface="Times New Roman" panose="02020603050405020304" pitchFamily="18" charset="0"/>
                <a:ea typeface="Calibri" panose="020F0502020204030204" pitchFamily="34" charset="0"/>
              </a:rPr>
              <a:t>liệu</a:t>
            </a:r>
            <a:r>
              <a:rPr lang="en-US" smtClean="0">
                <a:solidFill>
                  <a:schemeClr val="tx1"/>
                </a:solidFill>
                <a:latin typeface="Times New Roman" panose="02020603050405020304" pitchFamily="18" charset="0"/>
                <a:ea typeface="Calibri" panose="020F0502020204030204" pitchFamily="34" charset="0"/>
              </a:rPr>
              <a:t> </a:t>
            </a:r>
            <a:endParaRPr lang="en-US" sz="2000" dirty="0">
              <a:solidFill>
                <a:schemeClr val="tx1"/>
              </a:solidFill>
            </a:endParaRPr>
          </a:p>
        </p:txBody>
      </p:sp>
      <p:sp>
        <p:nvSpPr>
          <p:cNvPr id="22" name="Rectangle 21">
            <a:extLst>
              <a:ext uri="{FF2B5EF4-FFF2-40B4-BE49-F238E27FC236}">
                <a16:creationId xmlns:a16="http://schemas.microsoft.com/office/drawing/2014/main" id="{0CBA113B-1CC6-72AE-3E9F-B9CC167032B7}"/>
              </a:ext>
            </a:extLst>
          </p:cNvPr>
          <p:cNvSpPr/>
          <p:nvPr/>
        </p:nvSpPr>
        <p:spPr>
          <a:xfrm>
            <a:off x="1870973" y="1300462"/>
            <a:ext cx="1573086" cy="447868"/>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Times New Roman" panose="02020603050405020304" pitchFamily="18" charset="0"/>
                <a:cs typeface="Times New Roman" panose="02020603050405020304" pitchFamily="18" charset="0"/>
              </a:rPr>
              <a:t>2. </a:t>
            </a:r>
            <a:r>
              <a:rPr lang="en-US" b="1" dirty="0" err="1">
                <a:solidFill>
                  <a:schemeClr val="tx1"/>
                </a:solidFill>
                <a:latin typeface="Times New Roman" panose="02020603050405020304" pitchFamily="18" charset="0"/>
                <a:cs typeface="Times New Roman" panose="02020603050405020304" pitchFamily="18" charset="0"/>
              </a:rPr>
              <a:t>Đối</a:t>
            </a: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tượng</a:t>
            </a:r>
            <a:r>
              <a:rPr lang="en-US" b="1" dirty="0">
                <a:solidFill>
                  <a:schemeClr val="tx1"/>
                </a:solidFill>
                <a:latin typeface="Times New Roman" panose="02020603050405020304" pitchFamily="18" charset="0"/>
                <a:cs typeface="Times New Roman" panose="02020603050405020304" pitchFamily="18" charset="0"/>
              </a:rPr>
              <a:t> </a:t>
            </a:r>
          </a:p>
        </p:txBody>
      </p:sp>
      <p:sp>
        <p:nvSpPr>
          <p:cNvPr id="23" name="Rectangle 22">
            <a:extLst>
              <a:ext uri="{FF2B5EF4-FFF2-40B4-BE49-F238E27FC236}">
                <a16:creationId xmlns:a16="http://schemas.microsoft.com/office/drawing/2014/main" id="{2E687B1B-388E-F653-7947-A14D7370AB45}"/>
              </a:ext>
            </a:extLst>
          </p:cNvPr>
          <p:cNvSpPr/>
          <p:nvPr/>
        </p:nvSpPr>
        <p:spPr>
          <a:xfrm>
            <a:off x="3549318" y="1301427"/>
            <a:ext cx="2879275" cy="433469"/>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tx1"/>
                </a:solidFill>
                <a:latin typeface="Times New Roman" panose="02020603050405020304" pitchFamily="18" charset="0"/>
                <a:cs typeface="Times New Roman" panose="02020603050405020304" pitchFamily="18" charset="0"/>
              </a:rPr>
              <a:t>3</a:t>
            </a:r>
            <a:r>
              <a:rPr lang="en-US" b="1" smtClean="0">
                <a:solidFill>
                  <a:schemeClr val="tx1"/>
                </a:solidFill>
                <a:latin typeface="Times New Roman" panose="02020603050405020304" pitchFamily="18" charset="0"/>
                <a:cs typeface="Times New Roman" panose="02020603050405020304" pitchFamily="18" charset="0"/>
              </a:rPr>
              <a:t>. Nội </a:t>
            </a:r>
            <a:r>
              <a:rPr lang="en-US" b="1" dirty="0">
                <a:solidFill>
                  <a:schemeClr val="tx1"/>
                </a:solidFill>
                <a:latin typeface="Times New Roman" panose="02020603050405020304" pitchFamily="18" charset="0"/>
                <a:cs typeface="Times New Roman" panose="02020603050405020304" pitchFamily="18" charset="0"/>
              </a:rPr>
              <a:t>dung </a:t>
            </a:r>
            <a:r>
              <a:rPr lang="en-US" b="1" dirty="0" err="1">
                <a:solidFill>
                  <a:schemeClr val="tx1"/>
                </a:solidFill>
                <a:latin typeface="Times New Roman" panose="02020603050405020304" pitchFamily="18" charset="0"/>
                <a:cs typeface="Times New Roman" panose="02020603050405020304" pitchFamily="18" charset="0"/>
              </a:rPr>
              <a:t>thực</a:t>
            </a: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hiện</a:t>
            </a:r>
            <a:endParaRPr lang="en-US" b="1" dirty="0">
              <a:solidFill>
                <a:schemeClr val="tx1"/>
              </a:solidFill>
              <a:latin typeface="Times New Roman" panose="02020603050405020304" pitchFamily="18" charset="0"/>
              <a:cs typeface="Times New Roman" panose="02020603050405020304" pitchFamily="18" charset="0"/>
            </a:endParaRPr>
          </a:p>
        </p:txBody>
      </p:sp>
      <p:sp>
        <p:nvSpPr>
          <p:cNvPr id="24" name="Rectangle 23">
            <a:extLst>
              <a:ext uri="{FF2B5EF4-FFF2-40B4-BE49-F238E27FC236}">
                <a16:creationId xmlns:a16="http://schemas.microsoft.com/office/drawing/2014/main" id="{B92D2FE1-678B-1287-89E7-940554E6B989}"/>
              </a:ext>
            </a:extLst>
          </p:cNvPr>
          <p:cNvSpPr/>
          <p:nvPr/>
        </p:nvSpPr>
        <p:spPr>
          <a:xfrm>
            <a:off x="1926757" y="2029501"/>
            <a:ext cx="1002506" cy="370073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800" dirty="0" err="1">
                <a:solidFill>
                  <a:schemeClr val="tx1"/>
                </a:solidFill>
                <a:effectLst/>
                <a:latin typeface="Times New Roman" panose="02020603050405020304" pitchFamily="18" charset="0"/>
                <a:ea typeface="Calibri" panose="020F0502020204030204" pitchFamily="34" charset="0"/>
              </a:rPr>
              <a:t>Các</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địa</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phương</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tham</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gia</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thực</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hiện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Chương</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trình</a:t>
            </a:r>
            <a:endParaRPr lang="en-US" sz="2000" dirty="0">
              <a:solidFill>
                <a:schemeClr val="tx1"/>
              </a:solidFill>
              <a:latin typeface="Times New Roman" panose="02020603050405020304" pitchFamily="18" charset="0"/>
              <a:cs typeface="Times New Roman" panose="02020603050405020304" pitchFamily="18" charset="0"/>
            </a:endParaRPr>
          </a:p>
        </p:txBody>
      </p:sp>
      <p:sp>
        <p:nvSpPr>
          <p:cNvPr id="29" name="Rectangle 28">
            <a:extLst>
              <a:ext uri="{FF2B5EF4-FFF2-40B4-BE49-F238E27FC236}">
                <a16:creationId xmlns:a16="http://schemas.microsoft.com/office/drawing/2014/main" id="{969148AC-E1B9-10F2-9F7D-615A3CD08C63}"/>
              </a:ext>
            </a:extLst>
          </p:cNvPr>
          <p:cNvSpPr/>
          <p:nvPr/>
        </p:nvSpPr>
        <p:spPr>
          <a:xfrm>
            <a:off x="3001518" y="2044223"/>
            <a:ext cx="1664031" cy="368601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800" dirty="0" err="1">
                <a:solidFill>
                  <a:schemeClr val="tx1"/>
                </a:solidFill>
                <a:effectLst/>
                <a:latin typeface="Times New Roman" panose="02020603050405020304" pitchFamily="18" charset="0"/>
                <a:ea typeface="Calibri" panose="020F0502020204030204" pitchFamily="34" charset="0"/>
              </a:rPr>
              <a:t>Cung</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cấp</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thông</a:t>
            </a:r>
            <a:r>
              <a:rPr lang="en-US" sz="1800" dirty="0">
                <a:solidFill>
                  <a:schemeClr val="tx1"/>
                </a:solidFill>
                <a:effectLst/>
                <a:latin typeface="Times New Roman" panose="02020603050405020304" pitchFamily="18" charset="0"/>
                <a:ea typeface="Calibri" panose="020F0502020204030204" pitchFamily="34" charset="0"/>
              </a:rPr>
              <a:t> tin </a:t>
            </a:r>
            <a:r>
              <a:rPr lang="en-US" sz="1800" dirty="0" err="1">
                <a:solidFill>
                  <a:schemeClr val="tx1"/>
                </a:solidFill>
                <a:effectLst/>
                <a:latin typeface="Times New Roman" panose="02020603050405020304" pitchFamily="18" charset="0"/>
                <a:ea typeface="Calibri" panose="020F0502020204030204" pitchFamily="34" charset="0"/>
              </a:rPr>
              <a:t>và</a:t>
            </a:r>
            <a:r>
              <a:rPr lang="en-US" sz="1800" dirty="0">
                <a:solidFill>
                  <a:schemeClr val="tx1"/>
                </a:solidFill>
                <a:effectLst/>
                <a:latin typeface="Times New Roman" panose="02020603050405020304" pitchFamily="18" charset="0"/>
                <a:ea typeface="Calibri" panose="020F0502020204030204" pitchFamily="34" charset="0"/>
              </a:rPr>
              <a:t> DVC </a:t>
            </a:r>
            <a:r>
              <a:rPr lang="en-US" sz="1800" dirty="0" err="1">
                <a:solidFill>
                  <a:schemeClr val="tx1"/>
                </a:solidFill>
                <a:effectLst/>
                <a:latin typeface="Times New Roman" panose="02020603050405020304" pitchFamily="18" charset="0"/>
                <a:ea typeface="Calibri" panose="020F0502020204030204" pitchFamily="34" charset="0"/>
              </a:rPr>
              <a:t>trực</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tuyến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của</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cơ</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quan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nhà</a:t>
            </a:r>
            <a:r>
              <a:rPr lang="en-US" sz="1800" dirty="0">
                <a:solidFill>
                  <a:schemeClr val="tx1"/>
                </a:solidFill>
                <a:effectLst/>
                <a:latin typeface="Times New Roman" panose="02020603050405020304" pitchFamily="18" charset="0"/>
                <a:ea typeface="Calibri" panose="020F0502020204030204" pitchFamily="34" charset="0"/>
              </a:rPr>
              <a:t> </a:t>
            </a:r>
            <a:r>
              <a:rPr lang="en-US" sz="1800">
                <a:solidFill>
                  <a:schemeClr val="tx1"/>
                </a:solidFill>
                <a:effectLst/>
                <a:latin typeface="Times New Roman" panose="02020603050405020304" pitchFamily="18" charset="0"/>
                <a:ea typeface="Calibri" panose="020F0502020204030204" pitchFamily="34" charset="0"/>
              </a:rPr>
              <a:t>nước </a:t>
            </a:r>
            <a:r>
              <a:rPr lang="en-US" sz="1800" smtClean="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các</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smtClean="0">
                <a:solidFill>
                  <a:schemeClr val="tx1"/>
                </a:solidFill>
                <a:effectLst/>
                <a:latin typeface="Times New Roman" panose="02020603050405020304" pitchFamily="18" charset="0"/>
                <a:ea typeface="Calibri" panose="020F0502020204030204" pitchFamily="34" charset="0"/>
              </a:rPr>
              <a:t>cấp</a:t>
            </a:r>
            <a:endParaRPr lang="en-US" dirty="0">
              <a:solidFill>
                <a:schemeClr val="tx1"/>
              </a:solidFill>
              <a:latin typeface="Times New Roman" panose="02020603050405020304" pitchFamily="18" charset="0"/>
              <a:cs typeface="Times New Roman" panose="02020603050405020304" pitchFamily="18" charset="0"/>
            </a:endParaRPr>
          </a:p>
        </p:txBody>
      </p:sp>
      <p:sp>
        <p:nvSpPr>
          <p:cNvPr id="34" name="Rectangle 33">
            <a:extLst>
              <a:ext uri="{FF2B5EF4-FFF2-40B4-BE49-F238E27FC236}">
                <a16:creationId xmlns:a16="http://schemas.microsoft.com/office/drawing/2014/main" id="{77B40DC6-32D1-866E-5D43-57739ADF24C1}"/>
              </a:ext>
            </a:extLst>
          </p:cNvPr>
          <p:cNvSpPr/>
          <p:nvPr/>
        </p:nvSpPr>
        <p:spPr>
          <a:xfrm>
            <a:off x="6651691" y="1280203"/>
            <a:ext cx="2450345" cy="440222"/>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Times New Roman" panose="02020603050405020304" pitchFamily="18" charset="0"/>
                <a:cs typeface="Times New Roman" panose="02020603050405020304" pitchFamily="18" charset="0"/>
              </a:rPr>
              <a:t>4. </a:t>
            </a:r>
            <a:r>
              <a:rPr lang="en-US" b="1" dirty="0" err="1">
                <a:solidFill>
                  <a:schemeClr val="tx1"/>
                </a:solidFill>
                <a:latin typeface="Times New Roman" panose="02020603050405020304" pitchFamily="18" charset="0"/>
                <a:cs typeface="Times New Roman" panose="02020603050405020304" pitchFamily="18" charset="0"/>
              </a:rPr>
              <a:t>Yêu</a:t>
            </a: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cầu</a:t>
            </a: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thực</a:t>
            </a: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hiện</a:t>
            </a:r>
            <a:endParaRPr lang="en-US" b="1" dirty="0">
              <a:solidFill>
                <a:schemeClr val="tx1"/>
              </a:solidFill>
              <a:latin typeface="Times New Roman" panose="02020603050405020304" pitchFamily="18" charset="0"/>
              <a:cs typeface="Times New Roman" panose="02020603050405020304" pitchFamily="18" charset="0"/>
            </a:endParaRPr>
          </a:p>
        </p:txBody>
      </p:sp>
      <p:sp>
        <p:nvSpPr>
          <p:cNvPr id="35" name="Rectangle 34">
            <a:extLst>
              <a:ext uri="{FF2B5EF4-FFF2-40B4-BE49-F238E27FC236}">
                <a16:creationId xmlns:a16="http://schemas.microsoft.com/office/drawing/2014/main" id="{C0AA79C7-35E9-13F0-2FC7-3DE3C717EF75}"/>
              </a:ext>
            </a:extLst>
          </p:cNvPr>
          <p:cNvSpPr/>
          <p:nvPr/>
        </p:nvSpPr>
        <p:spPr>
          <a:xfrm>
            <a:off x="4737805" y="2026535"/>
            <a:ext cx="1600279" cy="370370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800" dirty="0" err="1">
                <a:solidFill>
                  <a:schemeClr val="tx1"/>
                </a:solidFill>
                <a:effectLst/>
                <a:latin typeface="Times New Roman" panose="02020603050405020304" pitchFamily="18" charset="0"/>
                <a:ea typeface="Calibri" panose="020F0502020204030204" pitchFamily="34" charset="0"/>
              </a:rPr>
              <a:t>Kết</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nối</a:t>
            </a:r>
            <a:r>
              <a:rPr lang="en-US" sz="1800" dirty="0">
                <a:solidFill>
                  <a:schemeClr val="tx1"/>
                </a:solidFill>
                <a:effectLst/>
                <a:latin typeface="Times New Roman" panose="02020603050405020304" pitchFamily="18" charset="0"/>
                <a:ea typeface="Calibri" panose="020F0502020204030204" pitchFamily="34" charset="0"/>
              </a:rPr>
              <a:t>, chia </a:t>
            </a:r>
            <a:r>
              <a:rPr lang="en-US" sz="1800" dirty="0" err="1">
                <a:solidFill>
                  <a:schemeClr val="tx1"/>
                </a:solidFill>
                <a:effectLst/>
                <a:latin typeface="Times New Roman" panose="02020603050405020304" pitchFamily="18" charset="0"/>
                <a:ea typeface="Calibri" panose="020F0502020204030204" pitchFamily="34" charset="0"/>
              </a:rPr>
              <a:t>sẻ</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khai</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thác</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dữ</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liệu</a:t>
            </a:r>
            <a:r>
              <a:rPr lang="en-US" dirty="0">
                <a:solidFill>
                  <a:schemeClr val="tx1"/>
                </a:solidFill>
                <a:latin typeface="Times New Roman" panose="02020603050405020304" pitchFamily="18" charset="0"/>
                <a:ea typeface="Calibri" panose="020F0502020204030204" pitchFamily="34" charset="0"/>
              </a:rPr>
              <a:t> </a:t>
            </a:r>
            <a:r>
              <a:rPr lang="en-US" sz="1800" dirty="0" err="1" smtClean="0">
                <a:solidFill>
                  <a:schemeClr val="tx1"/>
                </a:solidFill>
                <a:effectLst/>
                <a:latin typeface="Times New Roman" panose="02020603050405020304" pitchFamily="18" charset="0"/>
                <a:ea typeface="Calibri" panose="020F0502020204030204" pitchFamily="34" charset="0"/>
              </a:rPr>
              <a:t>phục</a:t>
            </a:r>
            <a:r>
              <a:rPr lang="en-US" sz="1800" dirty="0" smtClean="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vụ</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giải</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quyết</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thủ</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tục</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hành</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chính</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với</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các</a:t>
            </a:r>
            <a:r>
              <a:rPr lang="en-US" sz="1800" dirty="0">
                <a:solidFill>
                  <a:schemeClr val="tx1"/>
                </a:solidFill>
                <a:effectLst/>
                <a:latin typeface="Times New Roman" panose="02020603050405020304" pitchFamily="18" charset="0"/>
                <a:ea typeface="Calibri" panose="020F0502020204030204" pitchFamily="34" charset="0"/>
              </a:rPr>
              <a:t> CSDL </a:t>
            </a:r>
            <a:r>
              <a:rPr lang="en-US" sz="1800" dirty="0" err="1">
                <a:solidFill>
                  <a:schemeClr val="tx1"/>
                </a:solidFill>
                <a:effectLst/>
                <a:latin typeface="Times New Roman" panose="02020603050405020304" pitchFamily="18" charset="0"/>
                <a:ea typeface="Calibri" panose="020F0502020204030204" pitchFamily="34" charset="0"/>
              </a:rPr>
              <a:t>của</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địa</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phương</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và</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của</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quốc</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smtClean="0">
                <a:solidFill>
                  <a:schemeClr val="tx1"/>
                </a:solidFill>
                <a:effectLst/>
                <a:latin typeface="Times New Roman" panose="02020603050405020304" pitchFamily="18" charset="0"/>
                <a:ea typeface="Calibri" panose="020F0502020204030204" pitchFamily="34" charset="0"/>
              </a:rPr>
              <a:t>gia</a:t>
            </a:r>
            <a:endParaRPr lang="en-US" dirty="0">
              <a:solidFill>
                <a:schemeClr val="tx1"/>
              </a:solidFill>
              <a:latin typeface="Times New Roman" panose="02020603050405020304" pitchFamily="18" charset="0"/>
              <a:cs typeface="Times New Roman" panose="02020603050405020304" pitchFamily="18" charset="0"/>
            </a:endParaRPr>
          </a:p>
        </p:txBody>
      </p:sp>
      <p:sp>
        <p:nvSpPr>
          <p:cNvPr id="36" name="Rectangle 35">
            <a:extLst>
              <a:ext uri="{FF2B5EF4-FFF2-40B4-BE49-F238E27FC236}">
                <a16:creationId xmlns:a16="http://schemas.microsoft.com/office/drawing/2014/main" id="{862B8B13-4907-BDE3-1D3C-A4B97D258C30}"/>
              </a:ext>
            </a:extLst>
          </p:cNvPr>
          <p:cNvSpPr/>
          <p:nvPr/>
        </p:nvSpPr>
        <p:spPr>
          <a:xfrm>
            <a:off x="6410340" y="2022764"/>
            <a:ext cx="2384820" cy="370747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dirty="0">
                <a:solidFill>
                  <a:schemeClr val="tx1"/>
                </a:solidFill>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Việc</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cung</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cấp</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thông</a:t>
            </a:r>
            <a:r>
              <a:rPr lang="en-US" sz="1800" dirty="0">
                <a:solidFill>
                  <a:schemeClr val="tx1"/>
                </a:solidFill>
                <a:effectLst/>
                <a:latin typeface="Times New Roman" panose="02020603050405020304" pitchFamily="18" charset="0"/>
                <a:ea typeface="Calibri" panose="020F0502020204030204" pitchFamily="34" charset="0"/>
              </a:rPr>
              <a:t> tin </a:t>
            </a:r>
            <a:r>
              <a:rPr lang="en-US" sz="1800" dirty="0" err="1">
                <a:solidFill>
                  <a:schemeClr val="tx1"/>
                </a:solidFill>
                <a:effectLst/>
                <a:latin typeface="Times New Roman" panose="02020603050405020304" pitchFamily="18" charset="0"/>
                <a:ea typeface="Calibri" panose="020F0502020204030204" pitchFamily="34" charset="0"/>
              </a:rPr>
              <a:t>và</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dịch</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vụ</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công</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trực</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tuyến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smtClean="0">
                <a:solidFill>
                  <a:schemeClr val="tx1"/>
                </a:solidFill>
                <a:effectLst/>
                <a:latin typeface="Times New Roman" panose="02020603050405020304" pitchFamily="18" charset="0"/>
                <a:ea typeface="Calibri" panose="020F0502020204030204" pitchFamily="34" charset="0"/>
              </a:rPr>
              <a:t>trên</a:t>
            </a:r>
            <a:r>
              <a:rPr lang="en-US" sz="1800" dirty="0" smtClean="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môi</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trường</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mạng</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tuân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thủ</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theo</a:t>
            </a:r>
            <a:r>
              <a:rPr lang="en-US" sz="1800" dirty="0">
                <a:solidFill>
                  <a:schemeClr val="tx1"/>
                </a:solidFill>
                <a:effectLst/>
                <a:latin typeface="Times New Roman" panose="02020603050405020304" pitchFamily="18" charset="0"/>
                <a:ea typeface="Calibri" panose="020F0502020204030204" pitchFamily="34" charset="0"/>
              </a:rPr>
              <a:t> NĐ </a:t>
            </a:r>
            <a:r>
              <a:rPr lang="en-US" sz="1800" err="1">
                <a:solidFill>
                  <a:schemeClr val="tx1"/>
                </a:solidFill>
                <a:effectLst/>
                <a:latin typeface="Times New Roman" panose="02020603050405020304" pitchFamily="18" charset="0"/>
                <a:ea typeface="Calibri" panose="020F0502020204030204" pitchFamily="34" charset="0"/>
              </a:rPr>
              <a:t>số</a:t>
            </a:r>
            <a:r>
              <a:rPr lang="en-US" sz="1800">
                <a:solidFill>
                  <a:schemeClr val="tx1"/>
                </a:solidFill>
                <a:effectLst/>
                <a:latin typeface="Times New Roman" panose="02020603050405020304" pitchFamily="18" charset="0"/>
                <a:ea typeface="Calibri" panose="020F0502020204030204" pitchFamily="34" charset="0"/>
              </a:rPr>
              <a:t> </a:t>
            </a:r>
            <a:r>
              <a:rPr lang="en-US" sz="1800" smtClean="0">
                <a:solidFill>
                  <a:schemeClr val="tx1"/>
                </a:solidFill>
                <a:effectLst/>
                <a:latin typeface="Times New Roman" panose="02020603050405020304" pitchFamily="18" charset="0"/>
                <a:ea typeface="Calibri" panose="020F0502020204030204" pitchFamily="34" charset="0"/>
              </a:rPr>
              <a:t>42/2022/NĐ-CP;</a:t>
            </a:r>
            <a:endParaRPr lang="en-US" sz="1800" dirty="0">
              <a:solidFill>
                <a:schemeClr val="tx1"/>
              </a:solidFill>
              <a:effectLst/>
              <a:latin typeface="Times New Roman" panose="02020603050405020304" pitchFamily="18" charset="0"/>
              <a:ea typeface="Calibri" panose="020F0502020204030204" pitchFamily="34" charset="0"/>
            </a:endParaRPr>
          </a:p>
          <a:p>
            <a:pPr algn="just"/>
            <a:r>
              <a:rPr lang="en-US" sz="2000" dirty="0">
                <a:solidFill>
                  <a:schemeClr val="tx1"/>
                </a:solidFill>
                <a:latin typeface="Times New Roman" panose="02020603050405020304" pitchFamily="18" charset="0"/>
                <a:cs typeface="Times New Roman" panose="02020603050405020304" pitchFamily="18" charset="0"/>
              </a:rPr>
              <a:t>-</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Việc</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kết</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nối</a:t>
            </a:r>
            <a:r>
              <a:rPr lang="en-US" sz="1800" dirty="0">
                <a:solidFill>
                  <a:schemeClr val="tx1"/>
                </a:solidFill>
                <a:effectLst/>
                <a:latin typeface="Times New Roman" panose="02020603050405020304" pitchFamily="18" charset="0"/>
                <a:ea typeface="Calibri" panose="020F0502020204030204" pitchFamily="34" charset="0"/>
              </a:rPr>
              <a:t>, chia </a:t>
            </a:r>
            <a:r>
              <a:rPr lang="en-US" sz="1800" dirty="0" err="1">
                <a:solidFill>
                  <a:schemeClr val="tx1"/>
                </a:solidFill>
                <a:effectLst/>
                <a:latin typeface="Times New Roman" panose="02020603050405020304" pitchFamily="18" charset="0"/>
                <a:ea typeface="Calibri" panose="020F0502020204030204" pitchFamily="34" charset="0"/>
              </a:rPr>
              <a:t>sẻ</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khai</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thác</a:t>
            </a:r>
            <a:r>
              <a:rPr lang="en-US" sz="1800" dirty="0">
                <a:solidFill>
                  <a:schemeClr val="tx1"/>
                </a:solidFill>
                <a:effectLst/>
                <a:latin typeface="Times New Roman" panose="02020603050405020304" pitchFamily="18" charset="0"/>
                <a:ea typeface="Calibri" panose="020F0502020204030204" pitchFamily="34" charset="0"/>
              </a:rPr>
              <a:t> </a:t>
            </a:r>
            <a:r>
              <a:rPr lang="en-US" dirty="0" err="1">
                <a:solidFill>
                  <a:schemeClr val="tx1"/>
                </a:solidFill>
                <a:latin typeface="Times New Roman" panose="02020603050405020304" pitchFamily="18" charset="0"/>
                <a:ea typeface="Calibri" panose="020F0502020204030204" pitchFamily="34" charset="0"/>
              </a:rPr>
              <a:t>dữ</a:t>
            </a:r>
            <a:r>
              <a:rPr lang="en-US" dirty="0">
                <a:solidFill>
                  <a:schemeClr val="tx1"/>
                </a:solidFill>
                <a:latin typeface="Times New Roman" panose="02020603050405020304" pitchFamily="18" charset="0"/>
                <a:ea typeface="Calibri" panose="020F0502020204030204" pitchFamily="34" charset="0"/>
              </a:rPr>
              <a:t> </a:t>
            </a:r>
            <a:r>
              <a:rPr lang="en-US" dirty="0" err="1">
                <a:solidFill>
                  <a:schemeClr val="tx1"/>
                </a:solidFill>
                <a:latin typeface="Times New Roman" panose="02020603050405020304" pitchFamily="18" charset="0"/>
                <a:ea typeface="Calibri" panose="020F0502020204030204" pitchFamily="34" charset="0"/>
              </a:rPr>
              <a:t>liệu</a:t>
            </a:r>
            <a:r>
              <a:rPr lang="en-US" dirty="0">
                <a:solidFill>
                  <a:schemeClr val="tx1"/>
                </a:solidFill>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tuân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thủ</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theo</a:t>
            </a:r>
            <a:r>
              <a:rPr lang="en-US" sz="1800" dirty="0">
                <a:solidFill>
                  <a:schemeClr val="tx1"/>
                </a:solidFill>
                <a:effectLst/>
                <a:latin typeface="Times New Roman" panose="02020603050405020304" pitchFamily="18" charset="0"/>
                <a:ea typeface="Calibri" panose="020F0502020204030204" pitchFamily="34" charset="0"/>
              </a:rPr>
              <a:t> NĐ </a:t>
            </a:r>
            <a:r>
              <a:rPr lang="en-US" sz="1800" err="1">
                <a:solidFill>
                  <a:schemeClr val="tx1"/>
                </a:solidFill>
                <a:effectLst/>
                <a:latin typeface="Times New Roman" panose="02020603050405020304" pitchFamily="18" charset="0"/>
                <a:ea typeface="Calibri" panose="020F0502020204030204" pitchFamily="34" charset="0"/>
              </a:rPr>
              <a:t>số</a:t>
            </a:r>
            <a:r>
              <a:rPr lang="en-US" sz="1800">
                <a:solidFill>
                  <a:schemeClr val="tx1"/>
                </a:solidFill>
                <a:effectLst/>
                <a:latin typeface="Times New Roman" panose="02020603050405020304" pitchFamily="18" charset="0"/>
                <a:ea typeface="Calibri" panose="020F0502020204030204" pitchFamily="34" charset="0"/>
              </a:rPr>
              <a:t> </a:t>
            </a:r>
            <a:r>
              <a:rPr lang="en-US" sz="1800" smtClean="0">
                <a:solidFill>
                  <a:schemeClr val="tx1"/>
                </a:solidFill>
                <a:effectLst/>
                <a:latin typeface="Times New Roman" panose="02020603050405020304" pitchFamily="18" charset="0"/>
                <a:ea typeface="Calibri" panose="020F0502020204030204" pitchFamily="34" charset="0"/>
              </a:rPr>
              <a:t>47/2020/NĐ-CP;</a:t>
            </a:r>
            <a:endParaRPr lang="en-US" sz="1800" dirty="0">
              <a:solidFill>
                <a:schemeClr val="tx1"/>
              </a:solidFill>
              <a:effectLst/>
              <a:latin typeface="Times New Roman" panose="02020603050405020304" pitchFamily="18" charset="0"/>
              <a:ea typeface="Calibri" panose="020F0502020204030204" pitchFamily="34" charset="0"/>
            </a:endParaRPr>
          </a:p>
          <a:p>
            <a:pPr algn="just"/>
            <a:r>
              <a:rPr lang="en-US" sz="1800" dirty="0">
                <a:solidFill>
                  <a:schemeClr val="tx1"/>
                </a:solidFill>
                <a:effectLst/>
                <a:latin typeface="Times New Roman" panose="02020603050405020304" pitchFamily="18" charset="0"/>
                <a:ea typeface="Calibri" panose="020F0502020204030204" pitchFamily="34" charset="0"/>
              </a:rPr>
              <a:t>- </a:t>
            </a:r>
            <a:r>
              <a:rPr lang="en-US" spc="-20" dirty="0" err="1" smtClean="0">
                <a:solidFill>
                  <a:schemeClr val="tx1"/>
                </a:solidFill>
                <a:latin typeface="Times New Roman" panose="02020603050405020304" pitchFamily="18" charset="0"/>
                <a:ea typeface="Calibri" panose="020F0502020204030204" pitchFamily="34" charset="0"/>
              </a:rPr>
              <a:t>Quản</a:t>
            </a:r>
            <a:r>
              <a:rPr lang="en-US" spc="-20" dirty="0" smtClean="0">
                <a:solidFill>
                  <a:schemeClr val="tx1"/>
                </a:solidFill>
                <a:latin typeface="Times New Roman" panose="02020603050405020304" pitchFamily="18" charset="0"/>
                <a:ea typeface="Calibri" panose="020F0502020204030204" pitchFamily="34" charset="0"/>
              </a:rPr>
              <a:t> </a:t>
            </a:r>
            <a:r>
              <a:rPr lang="en-US" spc="-20" dirty="0" err="1" smtClean="0">
                <a:solidFill>
                  <a:schemeClr val="tx1"/>
                </a:solidFill>
                <a:latin typeface="Times New Roman" panose="02020603050405020304" pitchFamily="18" charset="0"/>
                <a:ea typeface="Calibri" panose="020F0502020204030204" pitchFamily="34" charset="0"/>
              </a:rPr>
              <a:t>ký</a:t>
            </a:r>
            <a:r>
              <a:rPr lang="en-US" sz="1800" spc="-20" dirty="0" smtClean="0">
                <a:solidFill>
                  <a:schemeClr val="tx1"/>
                </a:solidFill>
                <a:effectLst/>
                <a:latin typeface="Times New Roman" panose="02020603050405020304" pitchFamily="18" charset="0"/>
                <a:ea typeface="Calibri" panose="020F0502020204030204" pitchFamily="34" charset="0"/>
              </a:rPr>
              <a:t> </a:t>
            </a:r>
            <a:r>
              <a:rPr lang="en-US" sz="1800" spc="-20" dirty="0" err="1" smtClean="0">
                <a:solidFill>
                  <a:schemeClr val="tx1"/>
                </a:solidFill>
                <a:effectLst/>
                <a:latin typeface="Times New Roman" panose="02020603050405020304" pitchFamily="18" charset="0"/>
                <a:ea typeface="Calibri" panose="020F0502020204030204" pitchFamily="34" charset="0"/>
              </a:rPr>
              <a:t>đầu</a:t>
            </a:r>
            <a:r>
              <a:rPr lang="en-US" sz="1800" spc="-20" dirty="0" smtClean="0">
                <a:solidFill>
                  <a:schemeClr val="tx1"/>
                </a:solidFill>
                <a:effectLst/>
                <a:latin typeface="Times New Roman" panose="02020603050405020304" pitchFamily="18" charset="0"/>
                <a:ea typeface="Calibri" panose="020F0502020204030204" pitchFamily="34" charset="0"/>
              </a:rPr>
              <a:t> </a:t>
            </a:r>
            <a:r>
              <a:rPr lang="en-US" sz="1800" spc="-20" dirty="0" err="1" smtClean="0">
                <a:solidFill>
                  <a:schemeClr val="tx1"/>
                </a:solidFill>
                <a:effectLst/>
                <a:latin typeface="Times New Roman" panose="02020603050405020304" pitchFamily="18" charset="0"/>
                <a:ea typeface="Calibri" panose="020F0502020204030204" pitchFamily="34" charset="0"/>
              </a:rPr>
              <a:t>tư</a:t>
            </a:r>
            <a:r>
              <a:rPr lang="en-US" sz="1800" spc="-20" dirty="0" smtClean="0">
                <a:solidFill>
                  <a:schemeClr val="tx1"/>
                </a:solidFill>
                <a:effectLst/>
                <a:latin typeface="Times New Roman" panose="02020603050405020304" pitchFamily="18" charset="0"/>
                <a:ea typeface="Calibri" panose="020F0502020204030204" pitchFamily="34" charset="0"/>
              </a:rPr>
              <a:t> </a:t>
            </a:r>
            <a:r>
              <a:rPr lang="en-US" sz="1800" spc="-20" dirty="0" err="1" smtClean="0">
                <a:solidFill>
                  <a:schemeClr val="tx1"/>
                </a:solidFill>
                <a:effectLst/>
                <a:latin typeface="Times New Roman" panose="02020603050405020304" pitchFamily="18" charset="0"/>
                <a:ea typeface="Calibri" panose="020F0502020204030204" pitchFamily="34" charset="0"/>
              </a:rPr>
              <a:t>theo</a:t>
            </a:r>
            <a:r>
              <a:rPr lang="en-US" sz="1800" spc="-20" dirty="0" smtClean="0">
                <a:solidFill>
                  <a:schemeClr val="tx1"/>
                </a:solidFill>
                <a:effectLst/>
                <a:latin typeface="Times New Roman" panose="02020603050405020304" pitchFamily="18" charset="0"/>
                <a:ea typeface="Calibri" panose="020F0502020204030204" pitchFamily="34" charset="0"/>
              </a:rPr>
              <a:t> </a:t>
            </a:r>
            <a:r>
              <a:rPr lang="en-US" sz="1800" spc="-20" dirty="0" err="1" smtClean="0">
                <a:solidFill>
                  <a:schemeClr val="tx1"/>
                </a:solidFill>
                <a:effectLst/>
                <a:latin typeface="Times New Roman" panose="02020603050405020304" pitchFamily="18" charset="0"/>
                <a:ea typeface="Calibri" panose="020F0502020204030204" pitchFamily="34" charset="0"/>
              </a:rPr>
              <a:t>Luật</a:t>
            </a:r>
            <a:r>
              <a:rPr lang="en-US" sz="1800" spc="-20" dirty="0" smtClean="0">
                <a:solidFill>
                  <a:schemeClr val="tx1"/>
                </a:solidFill>
                <a:effectLst/>
                <a:latin typeface="Times New Roman" panose="02020603050405020304" pitchFamily="18" charset="0"/>
                <a:ea typeface="Calibri" panose="020F0502020204030204" pitchFamily="34" charset="0"/>
              </a:rPr>
              <a:t> </a:t>
            </a:r>
            <a:r>
              <a:rPr lang="en-US" sz="1800" spc="-20" dirty="0" err="1">
                <a:solidFill>
                  <a:schemeClr val="tx1"/>
                </a:solidFill>
                <a:effectLst/>
                <a:latin typeface="Times New Roman" panose="02020603050405020304" pitchFamily="18" charset="0"/>
                <a:ea typeface="Calibri" panose="020F0502020204030204" pitchFamily="34" charset="0"/>
              </a:rPr>
              <a:t>Đầu</a:t>
            </a:r>
            <a:r>
              <a:rPr lang="en-US" sz="1800" spc="-20" dirty="0">
                <a:solidFill>
                  <a:schemeClr val="tx1"/>
                </a:solidFill>
                <a:effectLst/>
                <a:latin typeface="Times New Roman" panose="02020603050405020304" pitchFamily="18" charset="0"/>
                <a:ea typeface="Calibri" panose="020F0502020204030204" pitchFamily="34" charset="0"/>
              </a:rPr>
              <a:t> </a:t>
            </a:r>
            <a:r>
              <a:rPr lang="en-US" sz="1800" spc="-20" dirty="0" err="1">
                <a:solidFill>
                  <a:schemeClr val="tx1"/>
                </a:solidFill>
                <a:effectLst/>
                <a:latin typeface="Times New Roman" panose="02020603050405020304" pitchFamily="18" charset="0"/>
                <a:ea typeface="Calibri" panose="020F0502020204030204" pitchFamily="34" charset="0"/>
              </a:rPr>
              <a:t>tư</a:t>
            </a:r>
            <a:r>
              <a:rPr lang="en-US" sz="1800" spc="-20" dirty="0">
                <a:solidFill>
                  <a:schemeClr val="tx1"/>
                </a:solidFill>
                <a:effectLst/>
                <a:latin typeface="Times New Roman" panose="02020603050405020304" pitchFamily="18" charset="0"/>
                <a:ea typeface="Calibri" panose="020F0502020204030204" pitchFamily="34" charset="0"/>
              </a:rPr>
              <a:t> </a:t>
            </a:r>
            <a:r>
              <a:rPr lang="en-US" sz="1800" spc="-20" dirty="0" err="1">
                <a:solidFill>
                  <a:schemeClr val="tx1"/>
                </a:solidFill>
                <a:effectLst/>
                <a:latin typeface="Times New Roman" panose="02020603050405020304" pitchFamily="18" charset="0"/>
                <a:ea typeface="Calibri" panose="020F0502020204030204" pitchFamily="34" charset="0"/>
              </a:rPr>
              <a:t>công</a:t>
            </a:r>
            <a:r>
              <a:rPr lang="en-US" sz="1800" spc="-20" dirty="0">
                <a:solidFill>
                  <a:schemeClr val="tx1"/>
                </a:solidFill>
                <a:effectLst/>
                <a:latin typeface="Times New Roman" panose="02020603050405020304" pitchFamily="18" charset="0"/>
                <a:ea typeface="Calibri" panose="020F0502020204030204" pitchFamily="34" charset="0"/>
              </a:rPr>
              <a:t>, </a:t>
            </a:r>
            <a:r>
              <a:rPr lang="en-US" sz="1800" spc="-20" dirty="0" err="1">
                <a:solidFill>
                  <a:schemeClr val="tx1"/>
                </a:solidFill>
                <a:effectLst/>
                <a:latin typeface="Times New Roman" panose="02020603050405020304" pitchFamily="18" charset="0"/>
                <a:ea typeface="Calibri" panose="020F0502020204030204" pitchFamily="34" charset="0"/>
              </a:rPr>
              <a:t>Luật</a:t>
            </a:r>
            <a:r>
              <a:rPr lang="en-US" sz="1800" spc="-20" dirty="0">
                <a:solidFill>
                  <a:schemeClr val="tx1"/>
                </a:solidFill>
                <a:effectLst/>
                <a:latin typeface="Times New Roman" panose="02020603050405020304" pitchFamily="18" charset="0"/>
                <a:ea typeface="Calibri" panose="020F0502020204030204" pitchFamily="34" charset="0"/>
              </a:rPr>
              <a:t> </a:t>
            </a:r>
            <a:r>
              <a:rPr lang="en-US" sz="1800" spc="-20" dirty="0" smtClean="0">
                <a:solidFill>
                  <a:schemeClr val="tx1"/>
                </a:solidFill>
                <a:effectLst/>
                <a:latin typeface="Times New Roman" panose="02020603050405020304" pitchFamily="18" charset="0"/>
                <a:ea typeface="Calibri" panose="020F0502020204030204" pitchFamily="34" charset="0"/>
              </a:rPr>
              <a:t>NSNN</a:t>
            </a:r>
            <a:r>
              <a:rPr lang="en-US" sz="1800" spc="-20" smtClean="0">
                <a:solidFill>
                  <a:schemeClr val="tx1"/>
                </a:solidFill>
                <a:effectLst/>
                <a:latin typeface="Times New Roman" panose="02020603050405020304" pitchFamily="18" charset="0"/>
                <a:ea typeface="Calibri" panose="020F0502020204030204" pitchFamily="34" charset="0"/>
              </a:rPr>
              <a:t>, </a:t>
            </a:r>
            <a:r>
              <a:rPr lang="en-US" sz="1800" spc="-20" smtClean="0">
                <a:solidFill>
                  <a:schemeClr val="tx1"/>
                </a:solidFill>
                <a:effectLst/>
                <a:latin typeface="Times New Roman" panose="02020603050405020304" pitchFamily="18" charset="0"/>
                <a:ea typeface="Calibri" panose="020F0502020204030204" pitchFamily="34" charset="0"/>
              </a:rPr>
              <a:t>Nghị định </a:t>
            </a:r>
            <a:r>
              <a:rPr lang="en-US" sz="1800" spc="-20" err="1">
                <a:solidFill>
                  <a:schemeClr val="tx1"/>
                </a:solidFill>
                <a:effectLst/>
                <a:latin typeface="Times New Roman" panose="02020603050405020304" pitchFamily="18" charset="0"/>
                <a:ea typeface="Calibri" panose="020F0502020204030204" pitchFamily="34" charset="0"/>
              </a:rPr>
              <a:t>số</a:t>
            </a:r>
            <a:r>
              <a:rPr lang="en-US" sz="1800" spc="-20">
                <a:solidFill>
                  <a:schemeClr val="tx1"/>
                </a:solidFill>
                <a:effectLst/>
                <a:latin typeface="Times New Roman" panose="02020603050405020304" pitchFamily="18" charset="0"/>
                <a:ea typeface="Calibri" panose="020F0502020204030204" pitchFamily="34" charset="0"/>
              </a:rPr>
              <a:t> </a:t>
            </a:r>
            <a:r>
              <a:rPr lang="en-US" sz="1800" spc="-20" smtClean="0">
                <a:solidFill>
                  <a:schemeClr val="tx1"/>
                </a:solidFill>
                <a:effectLst/>
                <a:latin typeface="Times New Roman" panose="02020603050405020304" pitchFamily="18" charset="0"/>
                <a:ea typeface="Calibri" panose="020F0502020204030204" pitchFamily="34" charset="0"/>
              </a:rPr>
              <a:t>73/2019/NĐ-CP.</a:t>
            </a:r>
            <a:endParaRPr lang="en-US" sz="2000" dirty="0">
              <a:solidFill>
                <a:schemeClr val="tx1"/>
              </a:solidFill>
              <a:latin typeface="Times New Roman" panose="02020603050405020304" pitchFamily="18" charset="0"/>
              <a:cs typeface="Times New Roman" panose="02020603050405020304" pitchFamily="18" charset="0"/>
            </a:endParaRPr>
          </a:p>
        </p:txBody>
      </p:sp>
      <p:grpSp>
        <p:nvGrpSpPr>
          <p:cNvPr id="45" name="Group 44">
            <a:extLst>
              <a:ext uri="{FF2B5EF4-FFF2-40B4-BE49-F238E27FC236}">
                <a16:creationId xmlns:a16="http://schemas.microsoft.com/office/drawing/2014/main" id="{09E5DC6C-D927-3426-186F-E31435415772}"/>
              </a:ext>
            </a:extLst>
          </p:cNvPr>
          <p:cNvGrpSpPr/>
          <p:nvPr/>
        </p:nvGrpSpPr>
        <p:grpSpPr>
          <a:xfrm rot="5400000">
            <a:off x="2458679" y="1604087"/>
            <a:ext cx="303453" cy="565077"/>
            <a:chOff x="1821527" y="1583388"/>
            <a:chExt cx="350031" cy="409470"/>
          </a:xfrm>
        </p:grpSpPr>
        <p:sp>
          <p:nvSpPr>
            <p:cNvPr id="46" name="Arrow: Right 45">
              <a:extLst>
                <a:ext uri="{FF2B5EF4-FFF2-40B4-BE49-F238E27FC236}">
                  <a16:creationId xmlns:a16="http://schemas.microsoft.com/office/drawing/2014/main" id="{9F1FB827-7B43-F336-7275-FD6E5A9A1C7C}"/>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47" name="Arrow: Right 4">
              <a:extLst>
                <a:ext uri="{FF2B5EF4-FFF2-40B4-BE49-F238E27FC236}">
                  <a16:creationId xmlns:a16="http://schemas.microsoft.com/office/drawing/2014/main" id="{9296DECC-9214-57D1-9858-CCA4651BD6C9}"/>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grpSp>
        <p:nvGrpSpPr>
          <p:cNvPr id="49" name="Group 48">
            <a:extLst>
              <a:ext uri="{FF2B5EF4-FFF2-40B4-BE49-F238E27FC236}">
                <a16:creationId xmlns:a16="http://schemas.microsoft.com/office/drawing/2014/main" id="{4520277F-6063-8983-4405-411FA3710383}"/>
              </a:ext>
            </a:extLst>
          </p:cNvPr>
          <p:cNvGrpSpPr/>
          <p:nvPr/>
        </p:nvGrpSpPr>
        <p:grpSpPr>
          <a:xfrm rot="5400000">
            <a:off x="803771" y="1647738"/>
            <a:ext cx="336994" cy="455976"/>
            <a:chOff x="1821527" y="1583388"/>
            <a:chExt cx="350031" cy="409470"/>
          </a:xfrm>
        </p:grpSpPr>
        <p:sp>
          <p:nvSpPr>
            <p:cNvPr id="50" name="Arrow: Right 49">
              <a:extLst>
                <a:ext uri="{FF2B5EF4-FFF2-40B4-BE49-F238E27FC236}">
                  <a16:creationId xmlns:a16="http://schemas.microsoft.com/office/drawing/2014/main" id="{F260B8C1-7EE7-ECBC-4266-2E231E65240A}"/>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51" name="Arrow: Right 4">
              <a:extLst>
                <a:ext uri="{FF2B5EF4-FFF2-40B4-BE49-F238E27FC236}">
                  <a16:creationId xmlns:a16="http://schemas.microsoft.com/office/drawing/2014/main" id="{05D2041D-A96E-6CC7-EC82-C224341F7BC8}"/>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grpSp>
        <p:nvGrpSpPr>
          <p:cNvPr id="55" name="Group 54">
            <a:extLst>
              <a:ext uri="{FF2B5EF4-FFF2-40B4-BE49-F238E27FC236}">
                <a16:creationId xmlns:a16="http://schemas.microsoft.com/office/drawing/2014/main" id="{2F50F149-F0CE-8B0C-57ED-CE9C0DCCCCB3}"/>
              </a:ext>
            </a:extLst>
          </p:cNvPr>
          <p:cNvGrpSpPr/>
          <p:nvPr/>
        </p:nvGrpSpPr>
        <p:grpSpPr>
          <a:xfrm rot="5400000">
            <a:off x="4040188" y="1640772"/>
            <a:ext cx="312149" cy="523127"/>
            <a:chOff x="1821527" y="1583388"/>
            <a:chExt cx="350031" cy="409470"/>
          </a:xfrm>
        </p:grpSpPr>
        <p:sp>
          <p:nvSpPr>
            <p:cNvPr id="56" name="Arrow: Right 55">
              <a:extLst>
                <a:ext uri="{FF2B5EF4-FFF2-40B4-BE49-F238E27FC236}">
                  <a16:creationId xmlns:a16="http://schemas.microsoft.com/office/drawing/2014/main" id="{91A451F5-0ABC-00A0-9AE2-00754D40E922}"/>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57" name="Arrow: Right 4">
              <a:extLst>
                <a:ext uri="{FF2B5EF4-FFF2-40B4-BE49-F238E27FC236}">
                  <a16:creationId xmlns:a16="http://schemas.microsoft.com/office/drawing/2014/main" id="{5E4B34D7-0C73-3DEB-D2B6-479FC7EB688A}"/>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grpSp>
        <p:nvGrpSpPr>
          <p:cNvPr id="61" name="Group 60">
            <a:extLst>
              <a:ext uri="{FF2B5EF4-FFF2-40B4-BE49-F238E27FC236}">
                <a16:creationId xmlns:a16="http://schemas.microsoft.com/office/drawing/2014/main" id="{B82BFF54-CAF8-9DD4-F271-49EC5FBA8148}"/>
              </a:ext>
            </a:extLst>
          </p:cNvPr>
          <p:cNvGrpSpPr/>
          <p:nvPr/>
        </p:nvGrpSpPr>
        <p:grpSpPr>
          <a:xfrm rot="5400000">
            <a:off x="7607676" y="1607406"/>
            <a:ext cx="332581" cy="532227"/>
            <a:chOff x="1821527" y="1583388"/>
            <a:chExt cx="350031" cy="409470"/>
          </a:xfrm>
        </p:grpSpPr>
        <p:sp>
          <p:nvSpPr>
            <p:cNvPr id="62" name="Arrow: Right 61">
              <a:extLst>
                <a:ext uri="{FF2B5EF4-FFF2-40B4-BE49-F238E27FC236}">
                  <a16:creationId xmlns:a16="http://schemas.microsoft.com/office/drawing/2014/main" id="{AC47EDEC-2B6A-E23C-757F-8DA847AAFDA4}"/>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63" name="Arrow: Right 4">
              <a:extLst>
                <a:ext uri="{FF2B5EF4-FFF2-40B4-BE49-F238E27FC236}">
                  <a16:creationId xmlns:a16="http://schemas.microsoft.com/office/drawing/2014/main" id="{2E8ABAC7-E632-F2F4-8B50-B957F587AE0E}"/>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sp>
        <p:nvSpPr>
          <p:cNvPr id="69" name="Title 68">
            <a:extLst>
              <a:ext uri="{FF2B5EF4-FFF2-40B4-BE49-F238E27FC236}">
                <a16:creationId xmlns:a16="http://schemas.microsoft.com/office/drawing/2014/main" id="{100430C7-6B68-C702-F511-12150BB1522F}"/>
              </a:ext>
            </a:extLst>
          </p:cNvPr>
          <p:cNvSpPr>
            <a:spLocks noGrp="1"/>
          </p:cNvSpPr>
          <p:nvPr>
            <p:ph type="title"/>
          </p:nvPr>
        </p:nvSpPr>
        <p:spPr>
          <a:xfrm>
            <a:off x="194850" y="560874"/>
            <a:ext cx="11743150" cy="580415"/>
          </a:xfrm>
          <a:solidFill>
            <a:schemeClr val="accent4">
              <a:lumMod val="20000"/>
              <a:lumOff val="80000"/>
            </a:schemeClr>
          </a:solidFill>
          <a:ln>
            <a:solidFill>
              <a:schemeClr val="accent1"/>
            </a:solidFill>
          </a:ln>
        </p:spPr>
        <p:txBody>
          <a:bodyPr>
            <a:noAutofit/>
          </a:bodyPr>
          <a:lstStyle/>
          <a:p>
            <a:pPr algn="ctr"/>
            <a:r>
              <a:rPr lang="en-US" sz="2200" b="1" smtClean="0">
                <a:effectLst/>
                <a:latin typeface="Times New Roman" panose="02020603050405020304" pitchFamily="18" charset="0"/>
                <a:ea typeface="Calibri" panose="020F0502020204030204" pitchFamily="34" charset="0"/>
              </a:rPr>
              <a:t>3</a:t>
            </a:r>
            <a:r>
              <a:rPr lang="en-US" sz="2200" b="1" smtClean="0">
                <a:effectLst/>
                <a:latin typeface="Times New Roman" panose="02020603050405020304" pitchFamily="18" charset="0"/>
                <a:ea typeface="Calibri" panose="020F0502020204030204" pitchFamily="34" charset="0"/>
              </a:rPr>
              <a:t>. TĂNG </a:t>
            </a:r>
            <a:r>
              <a:rPr lang="en-US" sz="2200" b="1" dirty="0" smtClean="0">
                <a:effectLst/>
                <a:latin typeface="Times New Roman" panose="02020603050405020304" pitchFamily="18" charset="0"/>
                <a:ea typeface="Calibri" panose="020F0502020204030204" pitchFamily="34" charset="0"/>
              </a:rPr>
              <a:t>CƯỜNG ỨNG DỤNG CNTT TRONG THỰC HIỆN CÁC DỊCH VỤ HC CÔNG</a:t>
            </a:r>
            <a:endParaRPr lang="en-US" sz="2200" b="1" dirty="0"/>
          </a:p>
        </p:txBody>
      </p:sp>
      <p:sp>
        <p:nvSpPr>
          <p:cNvPr id="71" name="Rectangle 70">
            <a:extLst>
              <a:ext uri="{FF2B5EF4-FFF2-40B4-BE49-F238E27FC236}">
                <a16:creationId xmlns:a16="http://schemas.microsoft.com/office/drawing/2014/main" id="{3C444853-8811-66C2-39F9-7BEA8A68BA0A}"/>
              </a:ext>
            </a:extLst>
          </p:cNvPr>
          <p:cNvSpPr/>
          <p:nvPr/>
        </p:nvSpPr>
        <p:spPr>
          <a:xfrm>
            <a:off x="9443247" y="1245727"/>
            <a:ext cx="2494753" cy="504231"/>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Times New Roman" panose="02020603050405020304" pitchFamily="18" charset="0"/>
                <a:cs typeface="Times New Roman" panose="02020603050405020304" pitchFamily="18" charset="0"/>
              </a:rPr>
              <a:t>5</a:t>
            </a:r>
            <a:r>
              <a:rPr lang="en-US" b="1">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Tổ</a:t>
            </a: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chức</a:t>
            </a: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thực</a:t>
            </a: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hiện</a:t>
            </a:r>
            <a:endParaRPr lang="en-US" b="1" dirty="0">
              <a:solidFill>
                <a:schemeClr val="tx1"/>
              </a:solidFill>
              <a:latin typeface="Times New Roman" panose="02020603050405020304" pitchFamily="18" charset="0"/>
              <a:cs typeface="Times New Roman" panose="02020603050405020304" pitchFamily="18" charset="0"/>
            </a:endParaRPr>
          </a:p>
        </p:txBody>
      </p:sp>
      <p:grpSp>
        <p:nvGrpSpPr>
          <p:cNvPr id="72" name="Group 71">
            <a:extLst>
              <a:ext uri="{FF2B5EF4-FFF2-40B4-BE49-F238E27FC236}">
                <a16:creationId xmlns:a16="http://schemas.microsoft.com/office/drawing/2014/main" id="{4569BF5F-250A-AA12-AF91-896F2BECE74C}"/>
              </a:ext>
            </a:extLst>
          </p:cNvPr>
          <p:cNvGrpSpPr/>
          <p:nvPr/>
        </p:nvGrpSpPr>
        <p:grpSpPr>
          <a:xfrm rot="5400000">
            <a:off x="9898079" y="1646940"/>
            <a:ext cx="346600" cy="517387"/>
            <a:chOff x="1821527" y="1583388"/>
            <a:chExt cx="350031" cy="409470"/>
          </a:xfrm>
        </p:grpSpPr>
        <p:sp>
          <p:nvSpPr>
            <p:cNvPr id="73" name="Arrow: Right 72">
              <a:extLst>
                <a:ext uri="{FF2B5EF4-FFF2-40B4-BE49-F238E27FC236}">
                  <a16:creationId xmlns:a16="http://schemas.microsoft.com/office/drawing/2014/main" id="{EFFCF9A4-2721-9E98-AA61-7A047B819EFF}"/>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74" name="Arrow: Right 4">
              <a:extLst>
                <a:ext uri="{FF2B5EF4-FFF2-40B4-BE49-F238E27FC236}">
                  <a16:creationId xmlns:a16="http://schemas.microsoft.com/office/drawing/2014/main" id="{8ABF35A7-3171-8349-41CF-419FC9D3BD7F}"/>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grpSp>
        <p:nvGrpSpPr>
          <p:cNvPr id="40" name="Group 39">
            <a:extLst>
              <a:ext uri="{FF2B5EF4-FFF2-40B4-BE49-F238E27FC236}">
                <a16:creationId xmlns:a16="http://schemas.microsoft.com/office/drawing/2014/main" id="{8825F103-7D77-8FC6-B079-3F877F5BE53E}"/>
              </a:ext>
            </a:extLst>
          </p:cNvPr>
          <p:cNvGrpSpPr/>
          <p:nvPr/>
        </p:nvGrpSpPr>
        <p:grpSpPr>
          <a:xfrm rot="5400000">
            <a:off x="5772237" y="1616338"/>
            <a:ext cx="288169" cy="532226"/>
            <a:chOff x="1821527" y="1583388"/>
            <a:chExt cx="350031" cy="409470"/>
          </a:xfrm>
        </p:grpSpPr>
        <p:sp>
          <p:nvSpPr>
            <p:cNvPr id="41" name="Arrow: Right 40">
              <a:extLst>
                <a:ext uri="{FF2B5EF4-FFF2-40B4-BE49-F238E27FC236}">
                  <a16:creationId xmlns:a16="http://schemas.microsoft.com/office/drawing/2014/main" id="{037A07E3-9581-310C-537A-4B8ECD1CC9BB}"/>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42" name="Arrow: Right 4">
              <a:extLst>
                <a:ext uri="{FF2B5EF4-FFF2-40B4-BE49-F238E27FC236}">
                  <a16:creationId xmlns:a16="http://schemas.microsoft.com/office/drawing/2014/main" id="{936DBEC1-59CA-BD50-E888-EBE103D0F0BF}"/>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sp>
        <p:nvSpPr>
          <p:cNvPr id="70" name="Rectangle 69">
            <a:extLst>
              <a:ext uri="{FF2B5EF4-FFF2-40B4-BE49-F238E27FC236}">
                <a16:creationId xmlns:a16="http://schemas.microsoft.com/office/drawing/2014/main" id="{126DC339-E71A-C83E-9B9A-2075B488F50A}"/>
              </a:ext>
            </a:extLst>
          </p:cNvPr>
          <p:cNvSpPr/>
          <p:nvPr/>
        </p:nvSpPr>
        <p:spPr>
          <a:xfrm>
            <a:off x="10567765" y="2030557"/>
            <a:ext cx="1327966" cy="3699683"/>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800" i="1" dirty="0">
                <a:solidFill>
                  <a:schemeClr val="tx1"/>
                </a:solidFill>
                <a:effectLst/>
                <a:latin typeface="Times New Roman" panose="02020603050405020304" pitchFamily="18" charset="0"/>
                <a:ea typeface="Calibri" panose="020F0502020204030204" pitchFamily="34" charset="0"/>
              </a:rPr>
              <a:t>UBND </a:t>
            </a:r>
            <a:r>
              <a:rPr lang="en-US" sz="1800" i="1" dirty="0" err="1">
                <a:solidFill>
                  <a:schemeClr val="tx1"/>
                </a:solidFill>
                <a:effectLst/>
                <a:latin typeface="Times New Roman" panose="02020603050405020304" pitchFamily="18" charset="0"/>
                <a:ea typeface="Calibri" panose="020F0502020204030204" pitchFamily="34" charset="0"/>
              </a:rPr>
              <a:t>cấp</a:t>
            </a:r>
            <a:r>
              <a:rPr lang="en-US" sz="1800" i="1" dirty="0">
                <a:solidFill>
                  <a:schemeClr val="tx1"/>
                </a:solidFill>
                <a:effectLst/>
                <a:latin typeface="Times New Roman" panose="02020603050405020304" pitchFamily="18" charset="0"/>
                <a:ea typeface="Calibri" panose="020F0502020204030204" pitchFamily="34" charset="0"/>
              </a:rPr>
              <a:t> </a:t>
            </a:r>
            <a:r>
              <a:rPr lang="en-US" sz="1800" i="1" dirty="0" err="1">
                <a:solidFill>
                  <a:schemeClr val="tx1"/>
                </a:solidFill>
                <a:effectLst/>
                <a:latin typeface="Times New Roman" panose="02020603050405020304" pitchFamily="18" charset="0"/>
                <a:ea typeface="Calibri" panose="020F0502020204030204" pitchFamily="34" charset="0"/>
              </a:rPr>
              <a:t>tỉnh</a:t>
            </a:r>
            <a:r>
              <a:rPr lang="en-US" sz="1800" dirty="0">
                <a:solidFill>
                  <a:schemeClr val="tx1"/>
                </a:solidFill>
                <a:effectLst/>
                <a:latin typeface="Times New Roman" panose="02020603050405020304" pitchFamily="18" charset="0"/>
                <a:ea typeface="Calibri" panose="020F0502020204030204" pitchFamily="34" charset="0"/>
              </a:rPr>
              <a:t>: </a:t>
            </a:r>
          </a:p>
          <a:p>
            <a:pPr algn="just"/>
            <a:r>
              <a:rPr lang="en-US" sz="1800" dirty="0" smtClean="0">
                <a:solidFill>
                  <a:schemeClr val="tx1"/>
                </a:solidFill>
                <a:effectLst/>
                <a:latin typeface="Times New Roman" panose="02020603050405020304" pitchFamily="18" charset="0"/>
                <a:ea typeface="Calibri" panose="020F0502020204030204" pitchFamily="34" charset="0"/>
              </a:rPr>
              <a:t>- </a:t>
            </a:r>
            <a:r>
              <a:rPr lang="en-US" sz="1800" dirty="0" err="1" smtClean="0">
                <a:solidFill>
                  <a:schemeClr val="tx1"/>
                </a:solidFill>
                <a:effectLst/>
                <a:latin typeface="Times New Roman" panose="02020603050405020304" pitchFamily="18" charset="0"/>
                <a:ea typeface="Calibri" panose="020F0502020204030204" pitchFamily="34" charset="0"/>
              </a:rPr>
              <a:t>Tổ</a:t>
            </a:r>
            <a:r>
              <a:rPr lang="en-US" sz="1800" dirty="0" smtClean="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chức</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triển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khai</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xây</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dựng</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duy</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trì</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vận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smtClean="0">
                <a:solidFill>
                  <a:schemeClr val="tx1"/>
                </a:solidFill>
                <a:effectLst/>
                <a:latin typeface="Times New Roman" panose="02020603050405020304" pitchFamily="18" charset="0"/>
                <a:ea typeface="Calibri" panose="020F0502020204030204" pitchFamily="34" charset="0"/>
              </a:rPr>
              <a:t>hành</a:t>
            </a:r>
            <a:r>
              <a:rPr lang="en-US" sz="1800" dirty="0" smtClean="0">
                <a:solidFill>
                  <a:schemeClr val="tx1"/>
                </a:solidFill>
                <a:effectLst/>
                <a:latin typeface="Times New Roman" panose="02020603050405020304" pitchFamily="18" charset="0"/>
                <a:ea typeface="Calibri" panose="020F0502020204030204" pitchFamily="34" charset="0"/>
              </a:rPr>
              <a:t>; </a:t>
            </a:r>
            <a:endParaRPr lang="en-US" sz="1800" dirty="0">
              <a:solidFill>
                <a:schemeClr val="tx1"/>
              </a:solidFill>
              <a:effectLst/>
              <a:latin typeface="Times New Roman" panose="02020603050405020304" pitchFamily="18" charset="0"/>
              <a:ea typeface="Calibri" panose="020F0502020204030204" pitchFamily="34" charset="0"/>
            </a:endParaRPr>
          </a:p>
          <a:p>
            <a:pPr algn="just"/>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Kiểm</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tra</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giám</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sát</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công</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tác</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thực</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hiện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tại</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địa</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phương</a:t>
            </a:r>
            <a:r>
              <a:rPr lang="en-US" sz="1800" dirty="0">
                <a:solidFill>
                  <a:schemeClr val="tx1"/>
                </a:solidFill>
                <a:effectLst/>
                <a:latin typeface="Times New Roman" panose="02020603050405020304" pitchFamily="18" charset="0"/>
                <a:ea typeface="Calibri" panose="020F0502020204030204" pitchFamily="34" charset="0"/>
              </a:rPr>
              <a:t>.</a:t>
            </a:r>
            <a:endParaRPr lang="en-US" dirty="0">
              <a:solidFill>
                <a:schemeClr val="tx1"/>
              </a:solidFill>
              <a:latin typeface="Times New Roman" panose="02020603050405020304" pitchFamily="18" charset="0"/>
              <a:ea typeface="Calibri" panose="020F0502020204030204" pitchFamily="34" charset="0"/>
            </a:endParaRPr>
          </a:p>
        </p:txBody>
      </p:sp>
      <p:grpSp>
        <p:nvGrpSpPr>
          <p:cNvPr id="76" name="Group 75">
            <a:extLst>
              <a:ext uri="{FF2B5EF4-FFF2-40B4-BE49-F238E27FC236}">
                <a16:creationId xmlns:a16="http://schemas.microsoft.com/office/drawing/2014/main" id="{CAB01CED-9F54-1850-9382-5F16CE8F62F6}"/>
              </a:ext>
            </a:extLst>
          </p:cNvPr>
          <p:cNvGrpSpPr/>
          <p:nvPr/>
        </p:nvGrpSpPr>
        <p:grpSpPr>
          <a:xfrm rot="5400000">
            <a:off x="11102042" y="1597961"/>
            <a:ext cx="346600" cy="531514"/>
            <a:chOff x="1821527" y="1583388"/>
            <a:chExt cx="350031" cy="409470"/>
          </a:xfrm>
        </p:grpSpPr>
        <p:sp>
          <p:nvSpPr>
            <p:cNvPr id="77" name="Arrow: Right 76">
              <a:extLst>
                <a:ext uri="{FF2B5EF4-FFF2-40B4-BE49-F238E27FC236}">
                  <a16:creationId xmlns:a16="http://schemas.microsoft.com/office/drawing/2014/main" id="{48C9D130-DE47-71E1-3B35-ADC003058E90}"/>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78" name="Arrow: Right 4">
              <a:extLst>
                <a:ext uri="{FF2B5EF4-FFF2-40B4-BE49-F238E27FC236}">
                  <a16:creationId xmlns:a16="http://schemas.microsoft.com/office/drawing/2014/main" id="{99E241F1-DA9C-AB9C-9388-695AA9CACEC6}"/>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sp>
        <p:nvSpPr>
          <p:cNvPr id="66" name="Rectangle 65">
            <a:extLst>
              <a:ext uri="{FF2B5EF4-FFF2-40B4-BE49-F238E27FC236}">
                <a16:creationId xmlns:a16="http://schemas.microsoft.com/office/drawing/2014/main" id="{06B5FDE1-DE41-7779-7621-44965E55B4B7}"/>
              </a:ext>
            </a:extLst>
          </p:cNvPr>
          <p:cNvSpPr/>
          <p:nvPr/>
        </p:nvSpPr>
        <p:spPr>
          <a:xfrm>
            <a:off x="8867416" y="2022764"/>
            <a:ext cx="1602997" cy="392701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i="1" dirty="0" err="1">
                <a:solidFill>
                  <a:schemeClr val="tx1"/>
                </a:solidFill>
                <a:latin typeface="Times New Roman" panose="02020603050405020304" pitchFamily="18" charset="0"/>
                <a:ea typeface="Calibri" panose="020F0502020204030204" pitchFamily="34" charset="0"/>
              </a:rPr>
              <a:t>Bộ</a:t>
            </a:r>
            <a:r>
              <a:rPr lang="en-US" i="1" dirty="0">
                <a:solidFill>
                  <a:schemeClr val="tx1"/>
                </a:solidFill>
                <a:latin typeface="Times New Roman" panose="02020603050405020304" pitchFamily="18" charset="0"/>
                <a:ea typeface="Calibri" panose="020F0502020204030204" pitchFamily="34" charset="0"/>
              </a:rPr>
              <a:t> TTTT</a:t>
            </a:r>
            <a:r>
              <a:rPr lang="en-US" dirty="0">
                <a:solidFill>
                  <a:schemeClr val="tx1"/>
                </a:solidFill>
                <a:latin typeface="Times New Roman" panose="02020603050405020304" pitchFamily="18" charset="0"/>
                <a:ea typeface="Calibri" panose="020F0502020204030204" pitchFamily="34" charset="0"/>
              </a:rPr>
              <a:t>: </a:t>
            </a:r>
          </a:p>
          <a:p>
            <a:pPr algn="ctr"/>
            <a:r>
              <a:rPr lang="en-US" dirty="0" err="1">
                <a:solidFill>
                  <a:schemeClr val="tx1"/>
                </a:solidFill>
                <a:latin typeface="Times New Roman" panose="02020603050405020304" pitchFamily="18" charset="0"/>
                <a:ea typeface="Calibri" panose="020F0502020204030204" pitchFamily="34" charset="0"/>
              </a:rPr>
              <a:t>Tổ</a:t>
            </a:r>
            <a:r>
              <a:rPr lang="en-US" dirty="0">
                <a:solidFill>
                  <a:schemeClr val="tx1"/>
                </a:solidFill>
                <a:latin typeface="Times New Roman" panose="02020603050405020304" pitchFamily="18" charset="0"/>
                <a:ea typeface="Calibri" panose="020F0502020204030204" pitchFamily="34" charset="0"/>
              </a:rPr>
              <a:t> </a:t>
            </a:r>
            <a:r>
              <a:rPr lang="en-US" dirty="0" err="1">
                <a:solidFill>
                  <a:schemeClr val="tx1"/>
                </a:solidFill>
                <a:latin typeface="Times New Roman" panose="02020603050405020304" pitchFamily="18" charset="0"/>
                <a:ea typeface="Calibri" panose="020F0502020204030204" pitchFamily="34" charset="0"/>
              </a:rPr>
              <a:t>chức</a:t>
            </a:r>
            <a:r>
              <a:rPr lang="en-US" dirty="0">
                <a:solidFill>
                  <a:schemeClr val="tx1"/>
                </a:solidFill>
                <a:latin typeface="Times New Roman" panose="02020603050405020304" pitchFamily="18" charset="0"/>
                <a:ea typeface="Calibri" panose="020F0502020204030204" pitchFamily="34" charset="0"/>
              </a:rPr>
              <a:t> </a:t>
            </a:r>
            <a:r>
              <a:rPr lang="en-US" dirty="0" err="1">
                <a:solidFill>
                  <a:schemeClr val="tx1"/>
                </a:solidFill>
                <a:latin typeface="Times New Roman" panose="02020603050405020304" pitchFamily="18" charset="0"/>
                <a:ea typeface="Calibri" panose="020F0502020204030204" pitchFamily="34" charset="0"/>
              </a:rPr>
              <a:t>hướng</a:t>
            </a:r>
            <a:r>
              <a:rPr lang="en-US" dirty="0">
                <a:solidFill>
                  <a:schemeClr val="tx1"/>
                </a:solidFill>
                <a:latin typeface="Times New Roman" panose="02020603050405020304" pitchFamily="18" charset="0"/>
                <a:ea typeface="Calibri" panose="020F0502020204030204" pitchFamily="34" charset="0"/>
              </a:rPr>
              <a:t> </a:t>
            </a:r>
            <a:r>
              <a:rPr lang="en-US" dirty="0" err="1">
                <a:solidFill>
                  <a:schemeClr val="tx1"/>
                </a:solidFill>
                <a:latin typeface="Times New Roman" panose="02020603050405020304" pitchFamily="18" charset="0"/>
                <a:ea typeface="Calibri" panose="020F0502020204030204" pitchFamily="34" charset="0"/>
              </a:rPr>
              <a:t>dẫn</a:t>
            </a:r>
            <a:r>
              <a:rPr lang="en-US" dirty="0">
                <a:solidFill>
                  <a:schemeClr val="tx1"/>
                </a:solidFill>
                <a:latin typeface="Times New Roman" panose="02020603050405020304" pitchFamily="18" charset="0"/>
                <a:ea typeface="Calibri" panose="020F0502020204030204" pitchFamily="34" charset="0"/>
              </a:rPr>
              <a:t>, </a:t>
            </a:r>
            <a:r>
              <a:rPr lang="en-US" dirty="0" err="1">
                <a:solidFill>
                  <a:schemeClr val="tx1"/>
                </a:solidFill>
                <a:latin typeface="Times New Roman" panose="02020603050405020304" pitchFamily="18" charset="0"/>
                <a:ea typeface="Calibri" panose="020F0502020204030204" pitchFamily="34" charset="0"/>
              </a:rPr>
              <a:t>đôn</a:t>
            </a:r>
            <a:r>
              <a:rPr lang="en-US" dirty="0">
                <a:solidFill>
                  <a:schemeClr val="tx1"/>
                </a:solidFill>
                <a:latin typeface="Times New Roman" panose="02020603050405020304" pitchFamily="18" charset="0"/>
                <a:ea typeface="Calibri" panose="020F0502020204030204" pitchFamily="34" charset="0"/>
              </a:rPr>
              <a:t> </a:t>
            </a:r>
            <a:r>
              <a:rPr lang="en-US" dirty="0" err="1">
                <a:solidFill>
                  <a:schemeClr val="tx1"/>
                </a:solidFill>
                <a:latin typeface="Times New Roman" panose="02020603050405020304" pitchFamily="18" charset="0"/>
                <a:ea typeface="Calibri" panose="020F0502020204030204" pitchFamily="34" charset="0"/>
              </a:rPr>
              <a:t>đốc</a:t>
            </a:r>
            <a:r>
              <a:rPr lang="en-US" dirty="0">
                <a:solidFill>
                  <a:schemeClr val="tx1"/>
                </a:solidFill>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triển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khai</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cung</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cấp</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thông</a:t>
            </a:r>
            <a:r>
              <a:rPr lang="en-US" sz="1800" dirty="0">
                <a:solidFill>
                  <a:schemeClr val="tx1"/>
                </a:solidFill>
                <a:effectLst/>
                <a:latin typeface="Times New Roman" panose="02020603050405020304" pitchFamily="18" charset="0"/>
                <a:ea typeface="Calibri" panose="020F0502020204030204" pitchFamily="34" charset="0"/>
              </a:rPr>
              <a:t> tin, </a:t>
            </a:r>
            <a:r>
              <a:rPr lang="en-US" sz="1800" dirty="0" smtClean="0">
                <a:solidFill>
                  <a:schemeClr val="tx1"/>
                </a:solidFill>
                <a:effectLst/>
                <a:latin typeface="Times New Roman" panose="02020603050405020304" pitchFamily="18" charset="0"/>
                <a:ea typeface="Calibri" panose="020F0502020204030204" pitchFamily="34" charset="0"/>
              </a:rPr>
              <a:t>DVC </a:t>
            </a:r>
            <a:r>
              <a:rPr lang="en-US" sz="1800" dirty="0" err="1" smtClean="0">
                <a:solidFill>
                  <a:schemeClr val="tx1"/>
                </a:solidFill>
                <a:effectLst/>
                <a:latin typeface="Times New Roman" panose="02020603050405020304" pitchFamily="18" charset="0"/>
                <a:ea typeface="Calibri" panose="020F0502020204030204" pitchFamily="34" charset="0"/>
              </a:rPr>
              <a:t>trực</a:t>
            </a:r>
            <a:r>
              <a:rPr lang="en-US" sz="1800" dirty="0" smtClean="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tuyến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và</a:t>
            </a:r>
            <a:r>
              <a:rPr lang="en-US" sz="1800" dirty="0">
                <a:solidFill>
                  <a:schemeClr val="tx1"/>
                </a:solidFill>
                <a:effectLst/>
                <a:latin typeface="Times New Roman" panose="02020603050405020304" pitchFamily="18" charset="0"/>
                <a:ea typeface="Calibri" panose="020F0502020204030204" pitchFamily="34" charset="0"/>
              </a:rPr>
              <a:t> chia </a:t>
            </a:r>
            <a:r>
              <a:rPr lang="en-US" sz="1800" dirty="0" err="1" smtClean="0">
                <a:solidFill>
                  <a:schemeClr val="tx1"/>
                </a:solidFill>
                <a:effectLst/>
                <a:latin typeface="Times New Roman" panose="02020603050405020304" pitchFamily="18" charset="0"/>
                <a:ea typeface="Calibri" panose="020F0502020204030204" pitchFamily="34" charset="0"/>
              </a:rPr>
              <a:t>sẻ</a:t>
            </a:r>
            <a:r>
              <a:rPr lang="en-US" sz="1800" dirty="0" smtClean="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dữ</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liệu</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smtClean="0">
                <a:solidFill>
                  <a:schemeClr val="tx1"/>
                </a:solidFill>
                <a:effectLst/>
                <a:latin typeface="Times New Roman" panose="02020603050405020304" pitchFamily="18" charset="0"/>
                <a:ea typeface="Calibri" panose="020F0502020204030204" pitchFamily="34" charset="0"/>
              </a:rPr>
              <a:t>theo</a:t>
            </a:r>
            <a:r>
              <a:rPr lang="en-US" sz="1800" dirty="0" smtClean="0">
                <a:solidFill>
                  <a:schemeClr val="tx1"/>
                </a:solidFill>
                <a:effectLst/>
                <a:latin typeface="Times New Roman" panose="02020603050405020304" pitchFamily="18" charset="0"/>
                <a:ea typeface="Calibri" panose="020F0502020204030204" pitchFamily="34" charset="0"/>
              </a:rPr>
              <a:t> </a:t>
            </a:r>
            <a:r>
              <a:rPr lang="en-US" sz="1800" dirty="0">
                <a:solidFill>
                  <a:schemeClr val="tx1"/>
                </a:solidFill>
                <a:effectLst/>
                <a:latin typeface="Times New Roman" panose="02020603050405020304" pitchFamily="18" charset="0"/>
                <a:ea typeface="Calibri" panose="020F0502020204030204" pitchFamily="34" charset="0"/>
              </a:rPr>
              <a:t>NĐ </a:t>
            </a:r>
            <a:r>
              <a:rPr lang="en-US" sz="1800" dirty="0" err="1">
                <a:solidFill>
                  <a:schemeClr val="tx1"/>
                </a:solidFill>
                <a:effectLst/>
                <a:latin typeface="Times New Roman" panose="02020603050405020304" pitchFamily="18" charset="0"/>
                <a:ea typeface="Calibri" panose="020F0502020204030204" pitchFamily="34" charset="0"/>
              </a:rPr>
              <a:t>số</a:t>
            </a:r>
            <a:r>
              <a:rPr lang="en-US" sz="1800" dirty="0">
                <a:solidFill>
                  <a:schemeClr val="tx1"/>
                </a:solidFill>
                <a:effectLst/>
                <a:latin typeface="Times New Roman" panose="02020603050405020304" pitchFamily="18" charset="0"/>
                <a:ea typeface="Calibri" panose="020F0502020204030204" pitchFamily="34" charset="0"/>
              </a:rPr>
              <a:t> 42/2022/NĐ-CP </a:t>
            </a:r>
            <a:r>
              <a:rPr lang="en-US" sz="1800" dirty="0" err="1">
                <a:solidFill>
                  <a:schemeClr val="tx1"/>
                </a:solidFill>
                <a:effectLst/>
                <a:latin typeface="Times New Roman" panose="02020603050405020304" pitchFamily="18" charset="0"/>
                <a:ea typeface="Calibri" panose="020F0502020204030204" pitchFamily="34" charset="0"/>
              </a:rPr>
              <a:t>và</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Nghị</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định</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số</a:t>
            </a:r>
            <a:r>
              <a:rPr lang="en-US" sz="1800" dirty="0">
                <a:solidFill>
                  <a:schemeClr val="tx1"/>
                </a:solidFill>
                <a:effectLst/>
                <a:latin typeface="Times New Roman" panose="02020603050405020304" pitchFamily="18" charset="0"/>
                <a:ea typeface="Calibri" panose="020F0502020204030204" pitchFamily="34" charset="0"/>
              </a:rPr>
              <a:t> 47/2020/NĐ-CP </a:t>
            </a:r>
            <a:endParaRPr lang="en-US" dirty="0">
              <a:solidFill>
                <a:schemeClr val="tx1"/>
              </a:solidFill>
              <a:latin typeface="Times New Roman" panose="02020603050405020304" pitchFamily="18" charset="0"/>
              <a:ea typeface="Calibri" panose="020F0502020204030204" pitchFamily="34" charset="0"/>
            </a:endParaRPr>
          </a:p>
        </p:txBody>
      </p:sp>
    </p:spTree>
    <p:extLst>
      <p:ext uri="{BB962C8B-B14F-4D97-AF65-F5344CB8AC3E}">
        <p14:creationId xmlns:p14="http://schemas.microsoft.com/office/powerpoint/2010/main" val="242591501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6088</TotalTime>
  <Words>3774</Words>
  <Application>Microsoft Office PowerPoint</Application>
  <PresentationFormat>Widescreen</PresentationFormat>
  <Paragraphs>218</Paragraphs>
  <Slides>20</Slides>
  <Notes>12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20</vt:i4>
      </vt:variant>
    </vt:vector>
  </HeadingPairs>
  <TitlesOfParts>
    <vt:vector size="26" baseType="lpstr">
      <vt:lpstr>Arial</vt:lpstr>
      <vt:lpstr>Calibri</vt:lpstr>
      <vt:lpstr>Calibri Light</vt:lpstr>
      <vt:lpstr>Times New Roman</vt:lpstr>
      <vt:lpstr>Times New Roman Bold</vt:lpstr>
      <vt:lpstr>Office Theme</vt:lpstr>
      <vt:lpstr>PowerPoint Presentation</vt:lpstr>
      <vt:lpstr>PowerPoint Presentation</vt:lpstr>
      <vt:lpstr>NỘI DUNG</vt:lpstr>
      <vt:lpstr> NỘI DUNG THỰC HIỆN </vt:lpstr>
      <vt:lpstr>1. TĂNG CƯỜNG CƠ SỞ VẬT CHẤT CHO HOẠT ĐỘNG TTTT CƠ SỞ</vt:lpstr>
      <vt:lpstr>Quản lý tài chính:</vt:lpstr>
      <vt:lpstr>2. PHÁT TRIỂN, HOÀN THIỆN HT CƠ SỞ HẠ TẦNG SỐ, CHUYỂN ĐỔI SỐ TRONG NN-NT</vt:lpstr>
      <vt:lpstr>QUẢN LÝ TÀI CHÍNH THỰC HIỆN CHƯƠNG TRÌNH CHUYỂN ĐỔI SỐ TRONG XÂY DỰNG NÔNG THÔN MỚI, HƯỚNG TỚI NTM THÔNG MINH:</vt:lpstr>
      <vt:lpstr>3. TĂNG CƯỜNG ỨNG DỤNG CNTT TRONG THỰC HIỆN CÁC DỊCH VỤ HC CÔNG</vt:lpstr>
      <vt:lpstr>Quản lý tài chính:</vt:lpstr>
      <vt:lpstr>4. THỰC HIỆN NHIỆM VỤ BỒI DƯỠNG, TẬP HUẤN KIẾN THỨC, KỸ NĂNG SỐ VÀ            AN TOÀN THÔNG TIN CHO CÁN BỘ CẤP XÃ</vt:lpstr>
      <vt:lpstr>5. PHỔ BIẾN KIẾN THỨC, NÂNG CAO KỸ NĂNG SỐ VÀ NĂNG LỰC TIẾP CẬN THÔNG TIN CHO NGƯỜI DÂN NÔNG THÔN</vt:lpstr>
      <vt:lpstr>PowerPoint Presentation</vt:lpstr>
      <vt:lpstr>6. GÁN MÃ, CẬP NHẬT, THÔNG BÁO VÀ GẮN BIỂN ĐỊA CHỈ SỐ CHO TỪNG HỘ GIA ĐÌNH VÀ CÁC CƠ QUAN, TỔ CHỨC ĐỊA BÀN NÔNG THÔN GẮN VỚI BẢN ĐỒ SỐ VIỆT NAM</vt:lpstr>
      <vt:lpstr>Quản lý tài chính</vt:lpstr>
      <vt:lpstr>CÔNG TÁC KẾ HOẠCH VÀ GIÁM SÁT, BÁO CÁO</vt:lpstr>
      <vt:lpstr>TỔ CHỨC THỰC HIỆN</vt:lpstr>
      <vt:lpstr>MỘT SỐ NỘI DUNG CHI KHÁC NGÀNH LIÊN QUAN ĐẾN NGÀNH TTTT</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Do Manh Thai</dc:creator>
  <cp:lastModifiedBy>B. TTTTT</cp:lastModifiedBy>
  <cp:revision>148</cp:revision>
  <cp:lastPrinted>2022-07-27T03:44:09Z</cp:lastPrinted>
  <dcterms:created xsi:type="dcterms:W3CDTF">2022-02-26T03:04:38Z</dcterms:created>
  <dcterms:modified xsi:type="dcterms:W3CDTF">2022-11-30T04:16:29Z</dcterms:modified>
</cp:coreProperties>
</file>