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</p:sldIdLst>
  <p:sldSz cx="9144000" cy="5143500" type="screen16x9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49DA"/>
    <a:srgbClr val="00359E"/>
    <a:srgbClr val="002A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l\Google Drive\banner\Nen Trong dong-01-01 (1).jpg"/>
          <p:cNvPicPr>
            <a:picLocks noChangeAspect="1" noChangeArrowheads="1"/>
          </p:cNvPicPr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0" y="-19050"/>
            <a:ext cx="9144000" cy="5162550"/>
          </a:xfrm>
          <a:prstGeom prst="rect">
            <a:avLst/>
          </a:prstGeom>
          <a:noFill/>
        </p:spPr>
      </p:pic>
      <p:sp>
        <p:nvSpPr>
          <p:cNvPr id="9" name="Title 5"/>
          <p:cNvSpPr txBox="1">
            <a:spLocks/>
          </p:cNvSpPr>
          <p:nvPr/>
        </p:nvSpPr>
        <p:spPr>
          <a:xfrm>
            <a:off x="2057400" y="4255077"/>
            <a:ext cx="5562600" cy="514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2000" b="1" dirty="0" err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0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err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en-US" sz="2000" b="1" err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en-US" sz="2000" b="1" dirty="0" err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2022 </a:t>
            </a:r>
            <a:endParaRPr lang="vi-VN" sz="20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0" y="114300"/>
            <a:ext cx="9144000" cy="514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BỘ</a:t>
            </a:r>
            <a:r>
              <a:rPr kumimoji="0" lang="en-US" sz="2000" b="1" i="0" u="none" strike="noStrike" kern="1200" normalizeH="0" noProof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THÔNG TIN VÀ TRUYỀN THÔNG</a:t>
            </a:r>
            <a:endParaRPr kumimoji="0" lang="en-US" sz="2000" b="1" i="0" u="none" strike="noStrike" kern="1200" normalizeH="0" baseline="0" noProof="0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2" name="Picture 6" descr="C:\Users\ml\Google Drive\banner\logo-s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666750"/>
            <a:ext cx="914400" cy="945573"/>
          </a:xfrm>
          <a:prstGeom prst="rect">
            <a:avLst/>
          </a:prstGeom>
          <a:noFill/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81000" y="2486544"/>
            <a:ext cx="8458200" cy="13906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vi-VN" sz="32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HỘI NGHỊ</a:t>
            </a:r>
          </a:p>
          <a:p>
            <a:pPr algn="ctr"/>
            <a:endParaRPr lang="vi-VN" sz="2000" b="1" dirty="0" smtClean="0">
              <a:solidFill>
                <a:srgbClr val="FF0000"/>
              </a:solidFill>
              <a:ea typeface="+mj-ea"/>
              <a:cs typeface="Times New Roman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1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HƯỚNG DẪN THỰC HIỆN CÁC NỘI </a:t>
            </a:r>
            <a:r>
              <a:rPr lang="en-US" sz="21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DUNG THÀNH </a:t>
            </a:r>
            <a:r>
              <a:rPr lang="en-US" sz="21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PHẦN VỀ THÔNG TIN VÀ </a:t>
            </a:r>
            <a:r>
              <a:rPr lang="en-US" sz="21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TRUYỀN THÔNG TRONG </a:t>
            </a:r>
            <a:r>
              <a:rPr lang="en-US" sz="21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CÁC              </a:t>
            </a:r>
            <a:r>
              <a:rPr lang="en-US" sz="2100" b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CHƯƠNG </a:t>
            </a:r>
            <a:r>
              <a:rPr lang="en-US" sz="21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TRÌNH MỤC TIÊU QUỐC GIA GIAI ĐOẠN 2021-2025 </a:t>
            </a:r>
          </a:p>
          <a:p>
            <a:pPr algn="ctr">
              <a:lnSpc>
                <a:spcPts val="2800"/>
              </a:lnSpc>
            </a:pPr>
            <a:endParaRPr lang="vi-VN" sz="2100" b="1" dirty="0" smtClean="0">
              <a:ln w="12700">
                <a:noFill/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ea typeface="+mj-ea"/>
              <a:cs typeface="Times New Roman" pitchFamily="18" charset="0"/>
            </a:endParaRPr>
          </a:p>
          <a:p>
            <a:pPr algn="ctr"/>
            <a:endParaRPr lang="en-US" sz="2400" b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</TotalTime>
  <Words>43</Words>
  <Application>Microsoft Office PowerPoint</Application>
  <PresentationFormat>On-screen Show (16:9)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LỄ BÀN GIAO</dc:title>
  <dc:creator>Đặng Thế Chuyền</dc:creator>
  <cp:lastModifiedBy>B. TTTTT</cp:lastModifiedBy>
  <cp:revision>37</cp:revision>
  <cp:lastPrinted>2022-07-26T03:43:48Z</cp:lastPrinted>
  <dcterms:created xsi:type="dcterms:W3CDTF">2006-08-16T00:00:00Z</dcterms:created>
  <dcterms:modified xsi:type="dcterms:W3CDTF">2022-11-30T02:49:53Z</dcterms:modified>
</cp:coreProperties>
</file>